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0" r:id="rId1"/>
  </p:sldMasterIdLst>
  <p:notesMasterIdLst>
    <p:notesMasterId r:id="rId65"/>
  </p:notesMasterIdLst>
  <p:sldIdLst>
    <p:sldId id="256" r:id="rId2"/>
    <p:sldId id="261" r:id="rId3"/>
    <p:sldId id="258" r:id="rId4"/>
    <p:sldId id="318" r:id="rId5"/>
    <p:sldId id="317" r:id="rId6"/>
    <p:sldId id="268" r:id="rId7"/>
    <p:sldId id="264" r:id="rId8"/>
    <p:sldId id="263" r:id="rId9"/>
    <p:sldId id="270" r:id="rId10"/>
    <p:sldId id="319" r:id="rId11"/>
    <p:sldId id="259" r:id="rId12"/>
    <p:sldId id="260" r:id="rId13"/>
    <p:sldId id="257" r:id="rId14"/>
    <p:sldId id="262" r:id="rId15"/>
    <p:sldId id="265" r:id="rId16"/>
    <p:sldId id="266" r:id="rId17"/>
    <p:sldId id="267" r:id="rId18"/>
    <p:sldId id="271" r:id="rId19"/>
    <p:sldId id="310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9" r:id="rId29"/>
    <p:sldId id="279" r:id="rId30"/>
    <p:sldId id="280" r:id="rId31"/>
    <p:sldId id="289" r:id="rId32"/>
    <p:sldId id="281" r:id="rId33"/>
    <p:sldId id="282" r:id="rId34"/>
    <p:sldId id="283" r:id="rId35"/>
    <p:sldId id="284" r:id="rId36"/>
    <p:sldId id="285" r:id="rId37"/>
    <p:sldId id="286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0" r:id="rId48"/>
    <p:sldId id="301" r:id="rId49"/>
    <p:sldId id="302" r:id="rId50"/>
    <p:sldId id="303" r:id="rId51"/>
    <p:sldId id="304" r:id="rId52"/>
    <p:sldId id="320" r:id="rId53"/>
    <p:sldId id="305" r:id="rId54"/>
    <p:sldId id="306" r:id="rId55"/>
    <p:sldId id="307" r:id="rId56"/>
    <p:sldId id="308" r:id="rId57"/>
    <p:sldId id="309" r:id="rId58"/>
    <p:sldId id="311" r:id="rId59"/>
    <p:sldId id="312" r:id="rId60"/>
    <p:sldId id="313" r:id="rId61"/>
    <p:sldId id="314" r:id="rId62"/>
    <p:sldId id="287" r:id="rId63"/>
    <p:sldId id="288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Fira Sans" panose="020B0503050000020004" pitchFamily="34" charset="0"/>
      <p:regular r:id="rId72"/>
      <p:bold r:id="rId73"/>
      <p:italic r:id="rId74"/>
      <p:boldItalic r:id="rId75"/>
    </p:embeddedFont>
    <p:embeddedFont>
      <p:font typeface="Fira Sans Extra Condensed" panose="020B0503050000020004" pitchFamily="34" charset="0"/>
      <p:regular r:id="rId76"/>
      <p:bold r:id="rId77"/>
    </p:embeddedFont>
    <p:embeddedFont>
      <p:font typeface="Fira Sans Extra Condensed Medium" panose="020B0603050000020004" pitchFamily="34" charset="0"/>
      <p:regular r:id="rId78"/>
      <p:bold r:id="rId79"/>
      <p:italic r:id="rId80"/>
      <p:boldItalic r:id="rId81"/>
    </p:embeddedFont>
    <p:embeddedFont>
      <p:font typeface="Fira Sans Extra Condensed SemiBold" panose="020B0603050000020004" pitchFamily="34" charset="0"/>
      <p:regular r:id="rId82"/>
      <p:bold r:id="rId83"/>
      <p:italic r:id="rId84"/>
      <p:boldItalic r:id="rId85"/>
    </p:embeddedFont>
    <p:embeddedFont>
      <p:font typeface="Fira Sans Light" panose="020F0302020204030204" pitchFamily="34" charset="0"/>
      <p:regular r:id="rId86"/>
      <p:bold r:id="rId87"/>
      <p:italic r:id="rId88"/>
      <p:boldItalic r:id="rId89"/>
    </p:embeddedFont>
    <p:embeddedFont>
      <p:font typeface="Fira Sans Medium" panose="020F0502020204030204" pitchFamily="34" charset="0"/>
      <p:regular r:id="rId90"/>
      <p:bold r:id="rId91"/>
      <p:italic r:id="rId92"/>
      <p:boldItalic r:id="rId93"/>
    </p:embeddedFont>
    <p:embeddedFont>
      <p:font typeface="Fira Sans SemiBold" panose="020F0502020204030204" pitchFamily="34" charset="0"/>
      <p:regular r:id="rId94"/>
      <p:bold r:id="rId95"/>
      <p:italic r:id="rId96"/>
      <p:boldItalic r:id="rId97"/>
    </p:embeddedFont>
    <p:embeddedFont>
      <p:font typeface="Proxima Nova" panose="020F0502020204030204" pitchFamily="34" charset="0"/>
      <p:regular r:id="rId98"/>
      <p:bold r:id="rId99"/>
      <p:italic r:id="rId100"/>
      <p:boldItalic r:id="rId101"/>
    </p:embeddedFont>
    <p:embeddedFont>
      <p:font typeface="Roboto" panose="02000000000000000000" pitchFamily="2" charset="0"/>
      <p:regular r:id="rId102"/>
      <p:bold r:id="rId103"/>
      <p:italic r:id="rId104"/>
      <p:boldItalic r:id="rId10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867"/>
  </p:normalViewPr>
  <p:slideViewPr>
    <p:cSldViewPr snapToGrid="0">
      <p:cViewPr>
        <p:scale>
          <a:sx n="140" d="100"/>
          <a:sy n="140" d="100"/>
        </p:scale>
        <p:origin x="840" y="45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102" Type="http://schemas.openxmlformats.org/officeDocument/2006/relationships/font" Target="fonts/font37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font" Target="fonts/font3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8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91" Type="http://schemas.openxmlformats.org/officeDocument/2006/relationships/font" Target="fonts/font26.fntdata"/><Relationship Id="rId96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font" Target="fonts/font29.fntdata"/><Relationship Id="rId99" Type="http://schemas.openxmlformats.org/officeDocument/2006/relationships/font" Target="fonts/font34.fntdata"/><Relationship Id="rId101" Type="http://schemas.openxmlformats.org/officeDocument/2006/relationships/font" Target="fonts/font3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97" Type="http://schemas.openxmlformats.org/officeDocument/2006/relationships/font" Target="fonts/font32.fntdata"/><Relationship Id="rId104" Type="http://schemas.openxmlformats.org/officeDocument/2006/relationships/font" Target="fonts/font39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Relationship Id="rId100" Type="http://schemas.openxmlformats.org/officeDocument/2006/relationships/font" Target="fonts/font35.fntdata"/><Relationship Id="rId105" Type="http://schemas.openxmlformats.org/officeDocument/2006/relationships/font" Target="fonts/font4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openxmlformats.org/officeDocument/2006/relationships/font" Target="fonts/font3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18.fntdata"/><Relationship Id="rId88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70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87676a17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987676a17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87676a17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87676a17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-parla del gioco e dici perché è un caso di studio unico</a:t>
            </a:r>
            <a:br>
              <a:rPr lang="it-IT" dirty="0"/>
            </a:br>
            <a:r>
              <a:rPr lang="it-IT" dirty="0"/>
              <a:t>-parla del paper di come è strutturato</a:t>
            </a:r>
            <a:br>
              <a:rPr lang="it-IT" dirty="0"/>
            </a:br>
            <a:r>
              <a:rPr lang="it-IT" dirty="0"/>
              <a:t>-parla del framework con esempi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36b3ac66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36b3ac66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36b3ac661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36b3ac661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b0513d4c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b0513d4c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87676a17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87676a17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64143353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641433531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87676a17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87676a17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87676a17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87676a17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87676a17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87676a17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87676a1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87676a1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676a1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87676a1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987676a1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987676a1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87676a17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87676a17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987676a17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987676a17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87676a17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87676a17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087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87676a17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87676a17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987676a17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987676a17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87676a17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87676a17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987676a17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987676a17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987676a1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987676a1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987676a17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987676a17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987676a17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987676a17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987676a17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987676a17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987676a17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987676a17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987676a17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987676a175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E8C9-BB76-3343-98FD-5DB080FAF04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71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0D33C-46D1-5F4F-977D-C9135D140966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814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732A-B408-EC4B-AECB-E90801D0F460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235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BF74-E76C-474B-93CE-4E956D86F55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94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0478-A176-A34F-9F41-DEE8DB0B8166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932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83BF-672E-C94D-82BE-67AC849AA18B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288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0FC73-A594-584C-BDBB-29BAE809D98C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271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37BD-AB74-554B-B1AA-839CD489B148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92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F327-1BC9-9F4B-9565-499367A2A054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37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D200-D481-664B-9B3D-5486CC422501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294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44C3-836C-6749-9441-5B295D51E652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128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3D14C-B499-DB4D-891C-FC76360DDBDF}" type="datetime1">
              <a:rPr lang="it-IT" smtClean="0"/>
              <a:t>30/06/23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04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30B07G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555320" y="1457019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81265" y="477104"/>
            <a:ext cx="421917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136467" y="1996538"/>
            <a:ext cx="3944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Big Data Computing-Prof. Gabriele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Tolomei</a:t>
            </a:r>
            <a:endParaRPr lang="en" sz="15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Final project A.Y. 2022/23</a:t>
            </a:r>
            <a:endParaRPr sz="16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DC4576CA-B8CC-21D0-3A67-D333A905577E}"/>
              </a:ext>
            </a:extLst>
          </p:cNvPr>
          <p:cNvSpPr txBox="1"/>
          <p:nvPr/>
        </p:nvSpPr>
        <p:spPr>
          <a:xfrm>
            <a:off x="164578" y="332715"/>
            <a:ext cx="5014051" cy="158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Videogame Playability analysis with </a:t>
            </a:r>
            <a:r>
              <a:rPr lang="en" sz="2800" dirty="0" err="1">
                <a:latin typeface="Fira Sans Medium"/>
                <a:ea typeface="Fira Sans Medium"/>
                <a:cs typeface="Fira Sans Medium"/>
                <a:sym typeface="Fira Sans Medium"/>
              </a:rPr>
              <a:t>Pyspark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 using players reviews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65;p13">
            <a:extLst>
              <a:ext uri="{FF2B5EF4-FFF2-40B4-BE49-F238E27FC236}">
                <a16:creationId xmlns:a16="http://schemas.microsoft.com/office/drawing/2014/main" id="{4D9BFB4B-251D-2541-154D-6A314D9066FF}"/>
              </a:ext>
            </a:extLst>
          </p:cNvPr>
          <p:cNvSpPr txBox="1"/>
          <p:nvPr/>
        </p:nvSpPr>
        <p:spPr>
          <a:xfrm>
            <a:off x="163891" y="2673699"/>
            <a:ext cx="3944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MSc in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De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Sio</a:t>
            </a: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 Ilaria- </a:t>
            </a:r>
            <a:r>
              <a:rPr lang="en" sz="1500" dirty="0" err="1">
                <a:latin typeface="Fira Sans" panose="020B0503050000020004" pitchFamily="34" charset="0"/>
                <a:ea typeface="Roboto"/>
                <a:cs typeface="Roboto"/>
                <a:sym typeface="Roboto"/>
              </a:rPr>
              <a:t>Matr</a:t>
            </a:r>
            <a:r>
              <a:rPr lang="en" sz="1500" dirty="0">
                <a:latin typeface="Fira Sans" panose="020B0503050000020004" pitchFamily="34" charset="0"/>
                <a:ea typeface="Roboto"/>
                <a:cs typeface="Roboto"/>
                <a:sym typeface="Roboto"/>
              </a:rPr>
              <a:t>. 2064970</a:t>
            </a:r>
            <a:endParaRPr sz="1600" dirty="0"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09E5B3-109B-FC97-E79D-AAD14FC6A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6" y="3748236"/>
            <a:ext cx="3343481" cy="1389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3AEA3-CFA8-5F23-9416-CBA562EB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5;p39">
            <a:extLst>
              <a:ext uri="{FF2B5EF4-FFF2-40B4-BE49-F238E27FC236}">
                <a16:creationId xmlns:a16="http://schemas.microsoft.com/office/drawing/2014/main" id="{69EBBA0C-933E-AAA1-32D9-D39EC6C4B319}"/>
              </a:ext>
            </a:extLst>
          </p:cNvPr>
          <p:cNvSpPr/>
          <p:nvPr/>
        </p:nvSpPr>
        <p:spPr>
          <a:xfrm>
            <a:off x="692628" y="2055562"/>
            <a:ext cx="794134" cy="884724"/>
          </a:xfrm>
          <a:custGeom>
            <a:avLst/>
            <a:gdLst/>
            <a:ahLst/>
            <a:cxnLst/>
            <a:rect l="l" t="t" r="r" b="b"/>
            <a:pathLst>
              <a:path w="24291" h="27062" extrusionOk="0">
                <a:moveTo>
                  <a:pt x="12145" y="1"/>
                </a:moveTo>
                <a:cubicBezTo>
                  <a:pt x="11631" y="1"/>
                  <a:pt x="11116" y="112"/>
                  <a:pt x="10736" y="333"/>
                </a:cubicBezTo>
                <a:lnTo>
                  <a:pt x="1426" y="5685"/>
                </a:lnTo>
                <a:cubicBezTo>
                  <a:pt x="634" y="6160"/>
                  <a:pt x="0" y="7237"/>
                  <a:pt x="0" y="8155"/>
                </a:cubicBezTo>
                <a:lnTo>
                  <a:pt x="0" y="18891"/>
                </a:lnTo>
                <a:cubicBezTo>
                  <a:pt x="0" y="19335"/>
                  <a:pt x="159" y="19841"/>
                  <a:pt x="412" y="20285"/>
                </a:cubicBezTo>
                <a:cubicBezTo>
                  <a:pt x="665" y="20728"/>
                  <a:pt x="1045" y="21140"/>
                  <a:pt x="1426" y="21361"/>
                </a:cubicBezTo>
                <a:lnTo>
                  <a:pt x="10736" y="26713"/>
                </a:lnTo>
                <a:cubicBezTo>
                  <a:pt x="10831" y="26777"/>
                  <a:pt x="10926" y="26840"/>
                  <a:pt x="11053" y="26872"/>
                </a:cubicBezTo>
                <a:cubicBezTo>
                  <a:pt x="11148" y="26903"/>
                  <a:pt x="11275" y="26935"/>
                  <a:pt x="11401" y="26967"/>
                </a:cubicBezTo>
                <a:cubicBezTo>
                  <a:pt x="11639" y="27030"/>
                  <a:pt x="11892" y="27062"/>
                  <a:pt x="12145" y="27062"/>
                </a:cubicBezTo>
                <a:cubicBezTo>
                  <a:pt x="12399" y="27062"/>
                  <a:pt x="12652" y="27030"/>
                  <a:pt x="12890" y="26967"/>
                </a:cubicBezTo>
                <a:cubicBezTo>
                  <a:pt x="13080" y="26935"/>
                  <a:pt x="13238" y="26872"/>
                  <a:pt x="13396" y="26808"/>
                </a:cubicBezTo>
                <a:cubicBezTo>
                  <a:pt x="13460" y="26777"/>
                  <a:pt x="13523" y="26745"/>
                  <a:pt x="13555" y="26713"/>
                </a:cubicBezTo>
                <a:lnTo>
                  <a:pt x="22865" y="21361"/>
                </a:lnTo>
                <a:cubicBezTo>
                  <a:pt x="23277" y="21140"/>
                  <a:pt x="23626" y="20728"/>
                  <a:pt x="23879" y="20285"/>
                </a:cubicBezTo>
                <a:cubicBezTo>
                  <a:pt x="24132" y="19841"/>
                  <a:pt x="24291" y="19335"/>
                  <a:pt x="24291" y="18891"/>
                </a:cubicBezTo>
                <a:lnTo>
                  <a:pt x="24291" y="8155"/>
                </a:lnTo>
                <a:cubicBezTo>
                  <a:pt x="24291" y="7237"/>
                  <a:pt x="23657" y="6160"/>
                  <a:pt x="22865" y="5685"/>
                </a:cubicBezTo>
                <a:lnTo>
                  <a:pt x="13555" y="333"/>
                </a:lnTo>
                <a:cubicBezTo>
                  <a:pt x="13175" y="112"/>
                  <a:pt x="12660" y="1"/>
                  <a:pt x="121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045773" y="1779596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558017" y="1950702"/>
            <a:ext cx="1071627" cy="116892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380945" y="2367574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TF-IDF</a:t>
            </a:r>
            <a:endParaRPr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0" y="2950049"/>
            <a:ext cx="2229730" cy="197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200" dirty="0">
                <a:effectLst/>
                <a:latin typeface="Fira Sans" panose="020B0503050000020004" pitchFamily="34" charset="0"/>
              </a:rPr>
              <a:t>A statistical metric employed to assess the significance of a word within a document in a corpus that </a:t>
            </a:r>
            <a:r>
              <a:rPr lang="en-GB" sz="12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that combines two key concepts: </a:t>
            </a:r>
          </a:p>
          <a:p>
            <a:pPr algn="ctr"/>
            <a:r>
              <a:rPr lang="en-GB" sz="1200" b="1" dirty="0">
                <a:solidFill>
                  <a:srgbClr val="212121"/>
                </a:solidFill>
                <a:latin typeface="Fira Sans" panose="020B0503050000020004" pitchFamily="34" charset="0"/>
              </a:rPr>
              <a:t>T</a:t>
            </a:r>
            <a:r>
              <a:rPr lang="en-GB" sz="1200" b="1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erm frequency</a:t>
            </a:r>
            <a:r>
              <a:rPr lang="en-GB" sz="12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 (TF), </a:t>
            </a:r>
          </a:p>
          <a:p>
            <a:pPr algn="ctr"/>
            <a:r>
              <a:rPr lang="en-GB" sz="1200" b="1" dirty="0">
                <a:solidFill>
                  <a:srgbClr val="212121"/>
                </a:solidFill>
                <a:latin typeface="Fira Sans" panose="020B0503050000020004" pitchFamily="34" charset="0"/>
              </a:rPr>
              <a:t>I</a:t>
            </a:r>
            <a:r>
              <a:rPr lang="en-GB" sz="1200" b="1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nverse document frequency</a:t>
            </a:r>
            <a:r>
              <a:rPr lang="en-GB" sz="1200" b="0" i="0" u="none" strike="noStrike" dirty="0">
                <a:solidFill>
                  <a:srgbClr val="212121"/>
                </a:solidFill>
                <a:effectLst/>
                <a:latin typeface="Fira Sans" panose="020B0503050000020004" pitchFamily="34" charset="0"/>
              </a:rPr>
              <a:t> (IDF).</a:t>
            </a:r>
            <a:endParaRPr lang="en-GB" sz="1200" dirty="0">
              <a:effectLst/>
              <a:latin typeface="Fira Sans" panose="020B0503050000020004" pitchFamily="34" charset="0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51332" y="3119623"/>
            <a:ext cx="1952081" cy="15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Principal Component Analysis </a:t>
            </a:r>
            <a:r>
              <a:rPr lang="en-GB" sz="1200" b="0" i="0" u="none" strike="noStrike" dirty="0">
                <a:solidFill>
                  <a:srgbClr val="374151"/>
                </a:solidFill>
                <a:effectLst/>
                <a:latin typeface="Fira Sans" panose="020B0503050000020004" pitchFamily="34" charset="0"/>
              </a:rPr>
              <a:t>(PCA) is a statistical technique used for dimensionality reduction.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4486;p39">
            <a:extLst>
              <a:ext uri="{FF2B5EF4-FFF2-40B4-BE49-F238E27FC236}">
                <a16:creationId xmlns:a16="http://schemas.microsoft.com/office/drawing/2014/main" id="{56AB006D-C90E-D996-7025-8E80C72FA2C2}"/>
              </a:ext>
            </a:extLst>
          </p:cNvPr>
          <p:cNvSpPr/>
          <p:nvPr/>
        </p:nvSpPr>
        <p:spPr>
          <a:xfrm>
            <a:off x="7723317" y="2716706"/>
            <a:ext cx="1008466" cy="568424"/>
          </a:xfrm>
          <a:custGeom>
            <a:avLst/>
            <a:gdLst/>
            <a:ahLst/>
            <a:cxnLst/>
            <a:rect l="l" t="t" r="r" b="b"/>
            <a:pathLst>
              <a:path w="30847" h="17387" extrusionOk="0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487;p39">
            <a:extLst>
              <a:ext uri="{FF2B5EF4-FFF2-40B4-BE49-F238E27FC236}">
                <a16:creationId xmlns:a16="http://schemas.microsoft.com/office/drawing/2014/main" id="{647E527D-C094-332B-9EB3-926C27BCEDD5}"/>
              </a:ext>
            </a:extLst>
          </p:cNvPr>
          <p:cNvSpPr/>
          <p:nvPr/>
        </p:nvSpPr>
        <p:spPr>
          <a:xfrm>
            <a:off x="7692260" y="2116210"/>
            <a:ext cx="1071627" cy="600529"/>
          </a:xfrm>
          <a:custGeom>
            <a:avLst/>
            <a:gdLst/>
            <a:ahLst/>
            <a:cxnLst/>
            <a:rect l="l" t="t" r="r" b="b"/>
            <a:pathLst>
              <a:path w="32779" h="18369" extrusionOk="0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488;p39">
            <a:extLst>
              <a:ext uri="{FF2B5EF4-FFF2-40B4-BE49-F238E27FC236}">
                <a16:creationId xmlns:a16="http://schemas.microsoft.com/office/drawing/2014/main" id="{D519730A-01B8-BA3A-1FF7-2AEB1CB7365E}"/>
              </a:ext>
            </a:extLst>
          </p:cNvPr>
          <p:cNvSpPr/>
          <p:nvPr/>
        </p:nvSpPr>
        <p:spPr>
          <a:xfrm>
            <a:off x="7830306" y="2289126"/>
            <a:ext cx="794134" cy="884201"/>
          </a:xfrm>
          <a:custGeom>
            <a:avLst/>
            <a:gdLst/>
            <a:ahLst/>
            <a:cxnLst/>
            <a:rect l="l" t="t" r="r" b="b"/>
            <a:pathLst>
              <a:path w="24291" h="27046" extrusionOk="0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52;p39">
            <a:extLst>
              <a:ext uri="{FF2B5EF4-FFF2-40B4-BE49-F238E27FC236}">
                <a16:creationId xmlns:a16="http://schemas.microsoft.com/office/drawing/2014/main" id="{49CDDF2D-9E6C-6859-BA9E-2C9AFEF8011E}"/>
              </a:ext>
            </a:extLst>
          </p:cNvPr>
          <p:cNvSpPr txBox="1"/>
          <p:nvPr/>
        </p:nvSpPr>
        <p:spPr>
          <a:xfrm>
            <a:off x="7518623" y="2566916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PCA</a:t>
            </a:r>
            <a:endParaRPr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4473;p39">
            <a:extLst>
              <a:ext uri="{FF2B5EF4-FFF2-40B4-BE49-F238E27FC236}">
                <a16:creationId xmlns:a16="http://schemas.microsoft.com/office/drawing/2014/main" id="{098C8363-4032-2BA3-1CF2-37E12941A308}"/>
              </a:ext>
            </a:extLst>
          </p:cNvPr>
          <p:cNvSpPr/>
          <p:nvPr/>
        </p:nvSpPr>
        <p:spPr>
          <a:xfrm>
            <a:off x="3854412" y="231638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74;p39">
            <a:extLst>
              <a:ext uri="{FF2B5EF4-FFF2-40B4-BE49-F238E27FC236}">
                <a16:creationId xmlns:a16="http://schemas.microsoft.com/office/drawing/2014/main" id="{1A171C23-E898-0CAF-C9E4-ABB0A8D1FF85}"/>
              </a:ext>
            </a:extLst>
          </p:cNvPr>
          <p:cNvSpPr/>
          <p:nvPr/>
        </p:nvSpPr>
        <p:spPr>
          <a:xfrm>
            <a:off x="3822308" y="1131597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75;p39">
            <a:extLst>
              <a:ext uri="{FF2B5EF4-FFF2-40B4-BE49-F238E27FC236}">
                <a16:creationId xmlns:a16="http://schemas.microsoft.com/office/drawing/2014/main" id="{DA8ED11B-CB94-80D5-D0B9-BF91B00C5D99}"/>
              </a:ext>
            </a:extLst>
          </p:cNvPr>
          <p:cNvSpPr/>
          <p:nvPr/>
        </p:nvSpPr>
        <p:spPr>
          <a:xfrm>
            <a:off x="3969897" y="341801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Feature Extraction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4467;p39">
            <a:extLst>
              <a:ext uri="{FF2B5EF4-FFF2-40B4-BE49-F238E27FC236}">
                <a16:creationId xmlns:a16="http://schemas.microsoft.com/office/drawing/2014/main" id="{F8456365-F6EC-ADE0-D8B8-EC8272C4424C}"/>
              </a:ext>
            </a:extLst>
          </p:cNvPr>
          <p:cNvSpPr/>
          <p:nvPr/>
        </p:nvSpPr>
        <p:spPr>
          <a:xfrm>
            <a:off x="1093830" y="1208230"/>
            <a:ext cx="2760581" cy="568424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464;p39">
            <a:extLst>
              <a:ext uri="{FF2B5EF4-FFF2-40B4-BE49-F238E27FC236}">
                <a16:creationId xmlns:a16="http://schemas.microsoft.com/office/drawing/2014/main" id="{166AC663-B4AB-F495-A0D0-1AAA431BE7DB}"/>
              </a:ext>
            </a:extLst>
          </p:cNvPr>
          <p:cNvSpPr/>
          <p:nvPr/>
        </p:nvSpPr>
        <p:spPr>
          <a:xfrm>
            <a:off x="5418371" y="1141660"/>
            <a:ext cx="2809703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8177664" y="1866874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BF261C-0239-D724-97A4-0CEBD22A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060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1F458-E208-B5E3-C85B-A0757F61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B7B74-1085-1224-694A-D7EEEC62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46523" y="3753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37A67-48F6-A70B-1DE2-8E588128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89649-254C-5ABF-BBBB-1926DBFC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EA554-7F9D-3BAC-152B-C850266D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23"/>
          <p:cNvGrpSpPr/>
          <p:nvPr/>
        </p:nvGrpSpPr>
        <p:grpSpPr>
          <a:xfrm>
            <a:off x="1201904" y="800101"/>
            <a:ext cx="575077" cy="576079"/>
            <a:chOff x="1107345" y="411530"/>
            <a:chExt cx="621974" cy="623058"/>
          </a:xfrm>
        </p:grpSpPr>
        <p:sp>
          <p:nvSpPr>
            <p:cNvPr id="1777" name="Google Shape;1777;p23"/>
            <p:cNvSpPr/>
            <p:nvPr/>
          </p:nvSpPr>
          <p:spPr>
            <a:xfrm>
              <a:off x="1252097" y="531428"/>
              <a:ext cx="172686" cy="384108"/>
            </a:xfrm>
            <a:custGeom>
              <a:avLst/>
              <a:gdLst/>
              <a:ahLst/>
              <a:cxnLst/>
              <a:rect l="l" t="t" r="r" b="b"/>
              <a:pathLst>
                <a:path w="5100" h="11344" extrusionOk="0">
                  <a:moveTo>
                    <a:pt x="3930" y="0"/>
                  </a:moveTo>
                  <a:cubicBezTo>
                    <a:pt x="3653" y="0"/>
                    <a:pt x="3371" y="82"/>
                    <a:pt x="3073" y="196"/>
                  </a:cubicBezTo>
                  <a:cubicBezTo>
                    <a:pt x="2724" y="292"/>
                    <a:pt x="2566" y="545"/>
                    <a:pt x="2408" y="735"/>
                  </a:cubicBezTo>
                  <a:cubicBezTo>
                    <a:pt x="2281" y="893"/>
                    <a:pt x="2154" y="1052"/>
                    <a:pt x="1996" y="1147"/>
                  </a:cubicBezTo>
                  <a:cubicBezTo>
                    <a:pt x="1901" y="1210"/>
                    <a:pt x="1806" y="1242"/>
                    <a:pt x="1679" y="1242"/>
                  </a:cubicBezTo>
                  <a:cubicBezTo>
                    <a:pt x="1616" y="1273"/>
                    <a:pt x="1521" y="1305"/>
                    <a:pt x="1457" y="1337"/>
                  </a:cubicBezTo>
                  <a:cubicBezTo>
                    <a:pt x="1046" y="1463"/>
                    <a:pt x="729" y="1875"/>
                    <a:pt x="666" y="2350"/>
                  </a:cubicBezTo>
                  <a:cubicBezTo>
                    <a:pt x="634" y="2730"/>
                    <a:pt x="697" y="3110"/>
                    <a:pt x="887" y="3458"/>
                  </a:cubicBezTo>
                  <a:cubicBezTo>
                    <a:pt x="919" y="3522"/>
                    <a:pt x="951" y="3585"/>
                    <a:pt x="982" y="3617"/>
                  </a:cubicBezTo>
                  <a:cubicBezTo>
                    <a:pt x="982" y="3617"/>
                    <a:pt x="951" y="3617"/>
                    <a:pt x="951" y="3648"/>
                  </a:cubicBezTo>
                  <a:cubicBezTo>
                    <a:pt x="919" y="3680"/>
                    <a:pt x="887" y="3712"/>
                    <a:pt x="856" y="3743"/>
                  </a:cubicBezTo>
                  <a:cubicBezTo>
                    <a:pt x="317" y="4218"/>
                    <a:pt x="1" y="4820"/>
                    <a:pt x="64" y="5422"/>
                  </a:cubicBezTo>
                  <a:cubicBezTo>
                    <a:pt x="64" y="5675"/>
                    <a:pt x="191" y="5897"/>
                    <a:pt x="286" y="6119"/>
                  </a:cubicBezTo>
                  <a:cubicBezTo>
                    <a:pt x="412" y="6340"/>
                    <a:pt x="539" y="6562"/>
                    <a:pt x="507" y="6784"/>
                  </a:cubicBezTo>
                  <a:cubicBezTo>
                    <a:pt x="476" y="6879"/>
                    <a:pt x="444" y="6974"/>
                    <a:pt x="381" y="7037"/>
                  </a:cubicBezTo>
                  <a:lnTo>
                    <a:pt x="349" y="7132"/>
                  </a:lnTo>
                  <a:cubicBezTo>
                    <a:pt x="1" y="7924"/>
                    <a:pt x="191" y="8905"/>
                    <a:pt x="824" y="9507"/>
                  </a:cubicBezTo>
                  <a:lnTo>
                    <a:pt x="856" y="9539"/>
                  </a:lnTo>
                  <a:cubicBezTo>
                    <a:pt x="919" y="9602"/>
                    <a:pt x="982" y="9665"/>
                    <a:pt x="982" y="9729"/>
                  </a:cubicBezTo>
                  <a:cubicBezTo>
                    <a:pt x="1014" y="9792"/>
                    <a:pt x="1014" y="9824"/>
                    <a:pt x="1014" y="9887"/>
                  </a:cubicBezTo>
                  <a:lnTo>
                    <a:pt x="1014" y="9951"/>
                  </a:lnTo>
                  <a:cubicBezTo>
                    <a:pt x="1077" y="10362"/>
                    <a:pt x="1299" y="10711"/>
                    <a:pt x="1679" y="10932"/>
                  </a:cubicBezTo>
                  <a:cubicBezTo>
                    <a:pt x="1996" y="11091"/>
                    <a:pt x="2313" y="11122"/>
                    <a:pt x="2598" y="11154"/>
                  </a:cubicBezTo>
                  <a:cubicBezTo>
                    <a:pt x="2724" y="11154"/>
                    <a:pt x="2851" y="11186"/>
                    <a:pt x="3009" y="11217"/>
                  </a:cubicBezTo>
                  <a:cubicBezTo>
                    <a:pt x="3073" y="11217"/>
                    <a:pt x="3136" y="11249"/>
                    <a:pt x="3199" y="11249"/>
                  </a:cubicBezTo>
                  <a:cubicBezTo>
                    <a:pt x="3358" y="11281"/>
                    <a:pt x="3484" y="11312"/>
                    <a:pt x="3643" y="11344"/>
                  </a:cubicBezTo>
                  <a:lnTo>
                    <a:pt x="3769" y="11344"/>
                  </a:lnTo>
                  <a:cubicBezTo>
                    <a:pt x="3991" y="11344"/>
                    <a:pt x="4181" y="11281"/>
                    <a:pt x="4339" y="11217"/>
                  </a:cubicBezTo>
                  <a:cubicBezTo>
                    <a:pt x="4561" y="11059"/>
                    <a:pt x="4719" y="10742"/>
                    <a:pt x="4783" y="10331"/>
                  </a:cubicBezTo>
                  <a:cubicBezTo>
                    <a:pt x="4941" y="9380"/>
                    <a:pt x="5004" y="8304"/>
                    <a:pt x="4909" y="7069"/>
                  </a:cubicBezTo>
                  <a:cubicBezTo>
                    <a:pt x="4909" y="6784"/>
                    <a:pt x="4878" y="6530"/>
                    <a:pt x="4719" y="6277"/>
                  </a:cubicBezTo>
                  <a:cubicBezTo>
                    <a:pt x="4561" y="6087"/>
                    <a:pt x="4308" y="5960"/>
                    <a:pt x="4023" y="5960"/>
                  </a:cubicBezTo>
                  <a:cubicBezTo>
                    <a:pt x="3769" y="5960"/>
                    <a:pt x="3516" y="6087"/>
                    <a:pt x="3358" y="6309"/>
                  </a:cubicBezTo>
                  <a:cubicBezTo>
                    <a:pt x="3326" y="6340"/>
                    <a:pt x="3326" y="6435"/>
                    <a:pt x="3389" y="6467"/>
                  </a:cubicBezTo>
                  <a:cubicBezTo>
                    <a:pt x="3413" y="6491"/>
                    <a:pt x="3442" y="6501"/>
                    <a:pt x="3470" y="6501"/>
                  </a:cubicBezTo>
                  <a:cubicBezTo>
                    <a:pt x="3516" y="6501"/>
                    <a:pt x="3560" y="6474"/>
                    <a:pt x="3579" y="6435"/>
                  </a:cubicBezTo>
                  <a:cubicBezTo>
                    <a:pt x="3674" y="6309"/>
                    <a:pt x="3864" y="6214"/>
                    <a:pt x="4054" y="6214"/>
                  </a:cubicBezTo>
                  <a:cubicBezTo>
                    <a:pt x="4213" y="6214"/>
                    <a:pt x="4403" y="6309"/>
                    <a:pt x="4498" y="6435"/>
                  </a:cubicBezTo>
                  <a:cubicBezTo>
                    <a:pt x="4624" y="6625"/>
                    <a:pt x="4656" y="6847"/>
                    <a:pt x="4656" y="7069"/>
                  </a:cubicBezTo>
                  <a:cubicBezTo>
                    <a:pt x="4751" y="8304"/>
                    <a:pt x="4688" y="9349"/>
                    <a:pt x="4561" y="10299"/>
                  </a:cubicBezTo>
                  <a:cubicBezTo>
                    <a:pt x="4498" y="10647"/>
                    <a:pt x="4371" y="10869"/>
                    <a:pt x="4181" y="10996"/>
                  </a:cubicBezTo>
                  <a:cubicBezTo>
                    <a:pt x="4062" y="11067"/>
                    <a:pt x="3908" y="11102"/>
                    <a:pt x="3771" y="11102"/>
                  </a:cubicBezTo>
                  <a:cubicBezTo>
                    <a:pt x="3726" y="11102"/>
                    <a:pt x="3682" y="11099"/>
                    <a:pt x="3643" y="11091"/>
                  </a:cubicBezTo>
                  <a:cubicBezTo>
                    <a:pt x="3516" y="11091"/>
                    <a:pt x="3389" y="11059"/>
                    <a:pt x="3263" y="11027"/>
                  </a:cubicBezTo>
                  <a:lnTo>
                    <a:pt x="3041" y="10964"/>
                  </a:lnTo>
                  <a:cubicBezTo>
                    <a:pt x="2914" y="10964"/>
                    <a:pt x="2756" y="10932"/>
                    <a:pt x="2629" y="10932"/>
                  </a:cubicBezTo>
                  <a:cubicBezTo>
                    <a:pt x="2344" y="10901"/>
                    <a:pt x="2059" y="10869"/>
                    <a:pt x="1806" y="10711"/>
                  </a:cubicBezTo>
                  <a:cubicBezTo>
                    <a:pt x="1489" y="10552"/>
                    <a:pt x="1331" y="10267"/>
                    <a:pt x="1267" y="9951"/>
                  </a:cubicBezTo>
                  <a:lnTo>
                    <a:pt x="1267" y="9887"/>
                  </a:lnTo>
                  <a:cubicBezTo>
                    <a:pt x="1267" y="9824"/>
                    <a:pt x="1267" y="9729"/>
                    <a:pt x="1236" y="9634"/>
                  </a:cubicBezTo>
                  <a:cubicBezTo>
                    <a:pt x="1172" y="9539"/>
                    <a:pt x="1109" y="9444"/>
                    <a:pt x="1014" y="9380"/>
                  </a:cubicBezTo>
                  <a:lnTo>
                    <a:pt x="982" y="9349"/>
                  </a:lnTo>
                  <a:cubicBezTo>
                    <a:pt x="444" y="8810"/>
                    <a:pt x="254" y="7955"/>
                    <a:pt x="571" y="7259"/>
                  </a:cubicBezTo>
                  <a:lnTo>
                    <a:pt x="634" y="7164"/>
                  </a:lnTo>
                  <a:cubicBezTo>
                    <a:pt x="666" y="7069"/>
                    <a:pt x="729" y="6974"/>
                    <a:pt x="729" y="6847"/>
                  </a:cubicBezTo>
                  <a:cubicBezTo>
                    <a:pt x="792" y="6530"/>
                    <a:pt x="634" y="6245"/>
                    <a:pt x="507" y="5992"/>
                  </a:cubicBezTo>
                  <a:cubicBezTo>
                    <a:pt x="412" y="5802"/>
                    <a:pt x="317" y="5612"/>
                    <a:pt x="286" y="5422"/>
                  </a:cubicBezTo>
                  <a:cubicBezTo>
                    <a:pt x="286" y="4915"/>
                    <a:pt x="539" y="4345"/>
                    <a:pt x="1014" y="3933"/>
                  </a:cubicBezTo>
                  <a:cubicBezTo>
                    <a:pt x="1046" y="3902"/>
                    <a:pt x="1077" y="3870"/>
                    <a:pt x="1109" y="3838"/>
                  </a:cubicBezTo>
                  <a:cubicBezTo>
                    <a:pt x="1236" y="3743"/>
                    <a:pt x="1331" y="3648"/>
                    <a:pt x="1204" y="3458"/>
                  </a:cubicBezTo>
                  <a:cubicBezTo>
                    <a:pt x="1172" y="3458"/>
                    <a:pt x="1141" y="3395"/>
                    <a:pt x="1109" y="3332"/>
                  </a:cubicBezTo>
                  <a:cubicBezTo>
                    <a:pt x="951" y="3047"/>
                    <a:pt x="887" y="2730"/>
                    <a:pt x="919" y="2413"/>
                  </a:cubicBezTo>
                  <a:cubicBezTo>
                    <a:pt x="982" y="2002"/>
                    <a:pt x="1204" y="1685"/>
                    <a:pt x="1552" y="1558"/>
                  </a:cubicBezTo>
                  <a:cubicBezTo>
                    <a:pt x="1616" y="1558"/>
                    <a:pt x="1679" y="1527"/>
                    <a:pt x="1743" y="1527"/>
                  </a:cubicBezTo>
                  <a:cubicBezTo>
                    <a:pt x="1869" y="1495"/>
                    <a:pt x="1996" y="1463"/>
                    <a:pt x="2123" y="1400"/>
                  </a:cubicBezTo>
                  <a:cubicBezTo>
                    <a:pt x="2344" y="1273"/>
                    <a:pt x="2471" y="1083"/>
                    <a:pt x="2598" y="893"/>
                  </a:cubicBezTo>
                  <a:cubicBezTo>
                    <a:pt x="2756" y="703"/>
                    <a:pt x="2883" y="513"/>
                    <a:pt x="3168" y="418"/>
                  </a:cubicBezTo>
                  <a:cubicBezTo>
                    <a:pt x="3462" y="345"/>
                    <a:pt x="3718" y="271"/>
                    <a:pt x="3966" y="271"/>
                  </a:cubicBezTo>
                  <a:cubicBezTo>
                    <a:pt x="4038" y="271"/>
                    <a:pt x="4110" y="277"/>
                    <a:pt x="4181" y="292"/>
                  </a:cubicBezTo>
                  <a:cubicBezTo>
                    <a:pt x="4466" y="355"/>
                    <a:pt x="4751" y="608"/>
                    <a:pt x="4719" y="925"/>
                  </a:cubicBezTo>
                  <a:cubicBezTo>
                    <a:pt x="4719" y="1305"/>
                    <a:pt x="4751" y="1685"/>
                    <a:pt x="4751" y="2065"/>
                  </a:cubicBezTo>
                  <a:cubicBezTo>
                    <a:pt x="4783" y="2825"/>
                    <a:pt x="4846" y="3648"/>
                    <a:pt x="4719" y="4377"/>
                  </a:cubicBezTo>
                  <a:cubicBezTo>
                    <a:pt x="4688" y="4567"/>
                    <a:pt x="4656" y="4757"/>
                    <a:pt x="4561" y="4852"/>
                  </a:cubicBezTo>
                  <a:cubicBezTo>
                    <a:pt x="4476" y="4937"/>
                    <a:pt x="4345" y="4967"/>
                    <a:pt x="4213" y="4967"/>
                  </a:cubicBezTo>
                  <a:cubicBezTo>
                    <a:pt x="4099" y="4967"/>
                    <a:pt x="3984" y="4945"/>
                    <a:pt x="3896" y="4915"/>
                  </a:cubicBezTo>
                  <a:cubicBezTo>
                    <a:pt x="3801" y="4915"/>
                    <a:pt x="3738" y="4947"/>
                    <a:pt x="3738" y="5010"/>
                  </a:cubicBezTo>
                  <a:cubicBezTo>
                    <a:pt x="3706" y="5105"/>
                    <a:pt x="3738" y="5169"/>
                    <a:pt x="3833" y="5169"/>
                  </a:cubicBezTo>
                  <a:cubicBezTo>
                    <a:pt x="3980" y="5203"/>
                    <a:pt x="4112" y="5220"/>
                    <a:pt x="4228" y="5220"/>
                  </a:cubicBezTo>
                  <a:cubicBezTo>
                    <a:pt x="4437" y="5220"/>
                    <a:pt x="4598" y="5164"/>
                    <a:pt x="4719" y="5042"/>
                  </a:cubicBezTo>
                  <a:cubicBezTo>
                    <a:pt x="4909" y="4852"/>
                    <a:pt x="4941" y="4598"/>
                    <a:pt x="4973" y="4408"/>
                  </a:cubicBezTo>
                  <a:cubicBezTo>
                    <a:pt x="5099" y="3648"/>
                    <a:pt x="5068" y="2825"/>
                    <a:pt x="5004" y="2033"/>
                  </a:cubicBezTo>
                  <a:cubicBezTo>
                    <a:pt x="5004" y="1685"/>
                    <a:pt x="4973" y="1273"/>
                    <a:pt x="4973" y="925"/>
                  </a:cubicBezTo>
                  <a:cubicBezTo>
                    <a:pt x="5036" y="482"/>
                    <a:pt x="4656" y="101"/>
                    <a:pt x="4244" y="38"/>
                  </a:cubicBezTo>
                  <a:cubicBezTo>
                    <a:pt x="4140" y="12"/>
                    <a:pt x="4035" y="0"/>
                    <a:pt x="39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1271397" y="646010"/>
              <a:ext cx="104052" cy="36840"/>
            </a:xfrm>
            <a:custGeom>
              <a:avLst/>
              <a:gdLst/>
              <a:ahLst/>
              <a:cxnLst/>
              <a:rect l="l" t="t" r="r" b="b"/>
              <a:pathLst>
                <a:path w="3073" h="1088" extrusionOk="0">
                  <a:moveTo>
                    <a:pt x="1443" y="0"/>
                  </a:moveTo>
                  <a:cubicBezTo>
                    <a:pt x="912" y="0"/>
                    <a:pt x="401" y="216"/>
                    <a:pt x="64" y="581"/>
                  </a:cubicBezTo>
                  <a:cubicBezTo>
                    <a:pt x="1" y="644"/>
                    <a:pt x="1" y="708"/>
                    <a:pt x="64" y="771"/>
                  </a:cubicBezTo>
                  <a:cubicBezTo>
                    <a:pt x="90" y="784"/>
                    <a:pt x="117" y="792"/>
                    <a:pt x="143" y="792"/>
                  </a:cubicBezTo>
                  <a:cubicBezTo>
                    <a:pt x="180" y="792"/>
                    <a:pt x="217" y="777"/>
                    <a:pt x="254" y="739"/>
                  </a:cubicBezTo>
                  <a:cubicBezTo>
                    <a:pt x="530" y="436"/>
                    <a:pt x="975" y="252"/>
                    <a:pt x="1399" y="252"/>
                  </a:cubicBezTo>
                  <a:cubicBezTo>
                    <a:pt x="1461" y="252"/>
                    <a:pt x="1523" y="256"/>
                    <a:pt x="1584" y="264"/>
                  </a:cubicBezTo>
                  <a:cubicBezTo>
                    <a:pt x="2091" y="328"/>
                    <a:pt x="2566" y="613"/>
                    <a:pt x="2788" y="1024"/>
                  </a:cubicBezTo>
                  <a:cubicBezTo>
                    <a:pt x="2819" y="1088"/>
                    <a:pt x="2851" y="1088"/>
                    <a:pt x="2914" y="1088"/>
                  </a:cubicBezTo>
                  <a:lnTo>
                    <a:pt x="2978" y="1088"/>
                  </a:lnTo>
                  <a:cubicBezTo>
                    <a:pt x="3041" y="1056"/>
                    <a:pt x="3073" y="961"/>
                    <a:pt x="3009" y="898"/>
                  </a:cubicBezTo>
                  <a:cubicBezTo>
                    <a:pt x="2756" y="423"/>
                    <a:pt x="2218" y="74"/>
                    <a:pt x="1648" y="11"/>
                  </a:cubicBezTo>
                  <a:cubicBezTo>
                    <a:pt x="1579" y="4"/>
                    <a:pt x="1511" y="0"/>
                    <a:pt x="14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1333598" y="869791"/>
              <a:ext cx="48284" cy="25395"/>
            </a:xfrm>
            <a:custGeom>
              <a:avLst/>
              <a:gdLst/>
              <a:ahLst/>
              <a:cxnLst/>
              <a:rect l="l" t="t" r="r" b="b"/>
              <a:pathLst>
                <a:path w="1426" h="750" extrusionOk="0">
                  <a:moveTo>
                    <a:pt x="152" y="0"/>
                  </a:moveTo>
                  <a:cubicBezTo>
                    <a:pt x="122" y="0"/>
                    <a:pt x="90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54" y="559"/>
                    <a:pt x="666" y="749"/>
                    <a:pt x="1109" y="749"/>
                  </a:cubicBezTo>
                  <a:lnTo>
                    <a:pt x="1299" y="749"/>
                  </a:lnTo>
                  <a:cubicBezTo>
                    <a:pt x="1362" y="718"/>
                    <a:pt x="1426" y="654"/>
                    <a:pt x="1394" y="591"/>
                  </a:cubicBezTo>
                  <a:cubicBezTo>
                    <a:pt x="1394" y="539"/>
                    <a:pt x="1352" y="487"/>
                    <a:pt x="1285" y="487"/>
                  </a:cubicBezTo>
                  <a:cubicBezTo>
                    <a:pt x="1269" y="487"/>
                    <a:pt x="1253" y="490"/>
                    <a:pt x="1236" y="496"/>
                  </a:cubicBezTo>
                  <a:cubicBezTo>
                    <a:pt x="1187" y="504"/>
                    <a:pt x="1137" y="508"/>
                    <a:pt x="1087" y="508"/>
                  </a:cubicBezTo>
                  <a:cubicBezTo>
                    <a:pt x="753" y="508"/>
                    <a:pt x="419" y="328"/>
                    <a:pt x="254" y="53"/>
                  </a:cubicBezTo>
                  <a:cubicBezTo>
                    <a:pt x="235" y="15"/>
                    <a:pt x="195" y="0"/>
                    <a:pt x="1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1359332" y="550931"/>
              <a:ext cx="39718" cy="31117"/>
            </a:xfrm>
            <a:custGeom>
              <a:avLst/>
              <a:gdLst/>
              <a:ahLst/>
              <a:cxnLst/>
              <a:rect l="l" t="t" r="r" b="b"/>
              <a:pathLst>
                <a:path w="1173" h="919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32" y="254"/>
                    <a:pt x="127" y="254"/>
                  </a:cubicBezTo>
                  <a:cubicBezTo>
                    <a:pt x="476" y="286"/>
                    <a:pt x="792" y="539"/>
                    <a:pt x="887" y="824"/>
                  </a:cubicBezTo>
                  <a:cubicBezTo>
                    <a:pt x="919" y="887"/>
                    <a:pt x="951" y="919"/>
                    <a:pt x="1014" y="919"/>
                  </a:cubicBezTo>
                  <a:lnTo>
                    <a:pt x="1046" y="919"/>
                  </a:lnTo>
                  <a:cubicBezTo>
                    <a:pt x="1141" y="887"/>
                    <a:pt x="1172" y="824"/>
                    <a:pt x="1141" y="761"/>
                  </a:cubicBezTo>
                  <a:cubicBezTo>
                    <a:pt x="1014" y="349"/>
                    <a:pt x="602" y="32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1299298" y="682545"/>
              <a:ext cx="82585" cy="48555"/>
            </a:xfrm>
            <a:custGeom>
              <a:avLst/>
              <a:gdLst/>
              <a:ahLst/>
              <a:cxnLst/>
              <a:rect l="l" t="t" r="r" b="b"/>
              <a:pathLst>
                <a:path w="2439" h="1434" extrusionOk="0">
                  <a:moveTo>
                    <a:pt x="161" y="0"/>
                  </a:moveTo>
                  <a:cubicBezTo>
                    <a:pt x="150" y="0"/>
                    <a:pt x="138" y="3"/>
                    <a:pt x="127" y="9"/>
                  </a:cubicBezTo>
                  <a:cubicBezTo>
                    <a:pt x="32" y="40"/>
                    <a:pt x="0" y="104"/>
                    <a:pt x="32" y="167"/>
                  </a:cubicBezTo>
                  <a:cubicBezTo>
                    <a:pt x="158" y="579"/>
                    <a:pt x="475" y="959"/>
                    <a:pt x="950" y="1181"/>
                  </a:cubicBezTo>
                  <a:cubicBezTo>
                    <a:pt x="1299" y="1339"/>
                    <a:pt x="1710" y="1434"/>
                    <a:pt x="2154" y="1434"/>
                  </a:cubicBezTo>
                  <a:lnTo>
                    <a:pt x="2312" y="1434"/>
                  </a:lnTo>
                  <a:cubicBezTo>
                    <a:pt x="2375" y="1434"/>
                    <a:pt x="2439" y="1371"/>
                    <a:pt x="2439" y="1307"/>
                  </a:cubicBezTo>
                  <a:cubicBezTo>
                    <a:pt x="2439" y="1244"/>
                    <a:pt x="2375" y="1181"/>
                    <a:pt x="2312" y="1181"/>
                  </a:cubicBezTo>
                  <a:lnTo>
                    <a:pt x="2217" y="1149"/>
                  </a:lnTo>
                  <a:cubicBezTo>
                    <a:pt x="2185" y="1149"/>
                    <a:pt x="2154" y="1149"/>
                    <a:pt x="2122" y="1181"/>
                  </a:cubicBezTo>
                  <a:cubicBezTo>
                    <a:pt x="1710" y="1149"/>
                    <a:pt x="1330" y="1086"/>
                    <a:pt x="1045" y="927"/>
                  </a:cubicBezTo>
                  <a:cubicBezTo>
                    <a:pt x="665" y="737"/>
                    <a:pt x="380" y="420"/>
                    <a:pt x="285" y="104"/>
                  </a:cubicBezTo>
                  <a:cubicBezTo>
                    <a:pt x="259" y="52"/>
                    <a:pt x="212" y="0"/>
                    <a:pt x="1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3"/>
            <p:cNvSpPr/>
            <p:nvPr/>
          </p:nvSpPr>
          <p:spPr>
            <a:xfrm>
              <a:off x="1294998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758" y="0"/>
                  </a:moveTo>
                  <a:cubicBezTo>
                    <a:pt x="1726" y="0"/>
                    <a:pt x="1695" y="16"/>
                    <a:pt x="1679" y="48"/>
                  </a:cubicBezTo>
                  <a:cubicBezTo>
                    <a:pt x="1386" y="341"/>
                    <a:pt x="960" y="503"/>
                    <a:pt x="534" y="503"/>
                  </a:cubicBezTo>
                  <a:cubicBezTo>
                    <a:pt x="408" y="503"/>
                    <a:pt x="282" y="488"/>
                    <a:pt x="159" y="460"/>
                  </a:cubicBezTo>
                  <a:cubicBezTo>
                    <a:pt x="95" y="460"/>
                    <a:pt x="32" y="491"/>
                    <a:pt x="32" y="586"/>
                  </a:cubicBezTo>
                  <a:cubicBezTo>
                    <a:pt x="0" y="650"/>
                    <a:pt x="32" y="713"/>
                    <a:pt x="127" y="713"/>
                  </a:cubicBezTo>
                  <a:cubicBezTo>
                    <a:pt x="254" y="745"/>
                    <a:pt x="380" y="776"/>
                    <a:pt x="507" y="776"/>
                  </a:cubicBezTo>
                  <a:cubicBezTo>
                    <a:pt x="1014" y="776"/>
                    <a:pt x="1521" y="586"/>
                    <a:pt x="1837" y="238"/>
                  </a:cubicBezTo>
                  <a:cubicBezTo>
                    <a:pt x="1901" y="175"/>
                    <a:pt x="1901" y="111"/>
                    <a:pt x="1837" y="48"/>
                  </a:cubicBezTo>
                  <a:cubicBezTo>
                    <a:pt x="1821" y="16"/>
                    <a:pt x="1790" y="0"/>
                    <a:pt x="175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3"/>
            <p:cNvSpPr/>
            <p:nvPr/>
          </p:nvSpPr>
          <p:spPr>
            <a:xfrm>
              <a:off x="1328248" y="786631"/>
              <a:ext cx="55767" cy="38837"/>
            </a:xfrm>
            <a:custGeom>
              <a:avLst/>
              <a:gdLst/>
              <a:ahLst/>
              <a:cxnLst/>
              <a:rect l="l" t="t" r="r" b="b"/>
              <a:pathLst>
                <a:path w="1647" h="1147" extrusionOk="0">
                  <a:moveTo>
                    <a:pt x="1393" y="1"/>
                  </a:moveTo>
                  <a:cubicBezTo>
                    <a:pt x="772" y="1"/>
                    <a:pt x="180" y="425"/>
                    <a:pt x="32" y="988"/>
                  </a:cubicBezTo>
                  <a:cubicBezTo>
                    <a:pt x="0" y="1052"/>
                    <a:pt x="32" y="1115"/>
                    <a:pt x="127" y="1147"/>
                  </a:cubicBezTo>
                  <a:lnTo>
                    <a:pt x="159" y="1147"/>
                  </a:lnTo>
                  <a:cubicBezTo>
                    <a:pt x="190" y="1147"/>
                    <a:pt x="254" y="1083"/>
                    <a:pt x="285" y="1052"/>
                  </a:cubicBezTo>
                  <a:cubicBezTo>
                    <a:pt x="407" y="597"/>
                    <a:pt x="906" y="258"/>
                    <a:pt x="1420" y="258"/>
                  </a:cubicBezTo>
                  <a:cubicBezTo>
                    <a:pt x="1443" y="258"/>
                    <a:pt x="1466" y="259"/>
                    <a:pt x="1489" y="260"/>
                  </a:cubicBezTo>
                  <a:cubicBezTo>
                    <a:pt x="1500" y="266"/>
                    <a:pt x="1512" y="268"/>
                    <a:pt x="1523" y="268"/>
                  </a:cubicBezTo>
                  <a:cubicBezTo>
                    <a:pt x="1573" y="268"/>
                    <a:pt x="1615" y="217"/>
                    <a:pt x="1615" y="165"/>
                  </a:cubicBezTo>
                  <a:cubicBezTo>
                    <a:pt x="1647" y="70"/>
                    <a:pt x="1584" y="7"/>
                    <a:pt x="1520" y="7"/>
                  </a:cubicBezTo>
                  <a:cubicBezTo>
                    <a:pt x="1478" y="3"/>
                    <a:pt x="1435" y="1"/>
                    <a:pt x="13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1370065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7" y="0"/>
                  </a:moveTo>
                  <a:cubicBezTo>
                    <a:pt x="64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cubicBezTo>
                    <a:pt x="349" y="285"/>
                    <a:pt x="539" y="444"/>
                    <a:pt x="634" y="539"/>
                  </a:cubicBezTo>
                  <a:cubicBezTo>
                    <a:pt x="1077" y="1045"/>
                    <a:pt x="1109" y="1267"/>
                    <a:pt x="1077" y="1932"/>
                  </a:cubicBezTo>
                  <a:cubicBezTo>
                    <a:pt x="1077" y="1996"/>
                    <a:pt x="1109" y="2059"/>
                    <a:pt x="1204" y="2059"/>
                  </a:cubicBezTo>
                  <a:cubicBezTo>
                    <a:pt x="1267" y="2059"/>
                    <a:pt x="1330" y="1996"/>
                    <a:pt x="1330" y="1932"/>
                  </a:cubicBezTo>
                  <a:cubicBezTo>
                    <a:pt x="1394" y="1204"/>
                    <a:pt x="1330" y="950"/>
                    <a:pt x="824" y="380"/>
                  </a:cubicBezTo>
                  <a:cubicBezTo>
                    <a:pt x="634" y="159"/>
                    <a:pt x="380" y="32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1304648" y="571010"/>
              <a:ext cx="78318" cy="47506"/>
            </a:xfrm>
            <a:custGeom>
              <a:avLst/>
              <a:gdLst/>
              <a:ahLst/>
              <a:cxnLst/>
              <a:rect l="l" t="t" r="r" b="b"/>
              <a:pathLst>
                <a:path w="2313" h="1403" extrusionOk="0">
                  <a:moveTo>
                    <a:pt x="726" y="0"/>
                  </a:moveTo>
                  <a:cubicBezTo>
                    <a:pt x="523" y="0"/>
                    <a:pt x="309" y="33"/>
                    <a:pt x="95" y="104"/>
                  </a:cubicBezTo>
                  <a:cubicBezTo>
                    <a:pt x="32" y="104"/>
                    <a:pt x="0" y="199"/>
                    <a:pt x="0" y="263"/>
                  </a:cubicBezTo>
                  <a:cubicBezTo>
                    <a:pt x="24" y="309"/>
                    <a:pt x="64" y="338"/>
                    <a:pt x="121" y="338"/>
                  </a:cubicBezTo>
                  <a:cubicBezTo>
                    <a:pt x="142" y="338"/>
                    <a:pt x="165" y="334"/>
                    <a:pt x="191" y="326"/>
                  </a:cubicBezTo>
                  <a:cubicBezTo>
                    <a:pt x="349" y="273"/>
                    <a:pt x="513" y="248"/>
                    <a:pt x="674" y="248"/>
                  </a:cubicBezTo>
                  <a:cubicBezTo>
                    <a:pt x="898" y="248"/>
                    <a:pt x="1114" y="297"/>
                    <a:pt x="1299" y="389"/>
                  </a:cubicBezTo>
                  <a:cubicBezTo>
                    <a:pt x="1647" y="548"/>
                    <a:pt x="1837" y="928"/>
                    <a:pt x="2059" y="1339"/>
                  </a:cubicBezTo>
                  <a:cubicBezTo>
                    <a:pt x="2059" y="1371"/>
                    <a:pt x="2122" y="1403"/>
                    <a:pt x="2154" y="1403"/>
                  </a:cubicBezTo>
                  <a:lnTo>
                    <a:pt x="2217" y="1403"/>
                  </a:lnTo>
                  <a:cubicBezTo>
                    <a:pt x="2281" y="1371"/>
                    <a:pt x="2312" y="1276"/>
                    <a:pt x="2281" y="1244"/>
                  </a:cubicBezTo>
                  <a:cubicBezTo>
                    <a:pt x="2091" y="864"/>
                    <a:pt x="1869" y="389"/>
                    <a:pt x="1394" y="136"/>
                  </a:cubicBezTo>
                  <a:cubicBezTo>
                    <a:pt x="1203" y="49"/>
                    <a:pt x="973" y="0"/>
                    <a:pt x="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1267131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45" y="1"/>
                  </a:moveTo>
                  <a:cubicBezTo>
                    <a:pt x="129" y="1"/>
                    <a:pt x="112" y="5"/>
                    <a:pt x="95" y="13"/>
                  </a:cubicBezTo>
                  <a:cubicBezTo>
                    <a:pt x="32" y="45"/>
                    <a:pt x="0" y="140"/>
                    <a:pt x="32" y="203"/>
                  </a:cubicBezTo>
                  <a:cubicBezTo>
                    <a:pt x="253" y="678"/>
                    <a:pt x="633" y="1090"/>
                    <a:pt x="1077" y="1343"/>
                  </a:cubicBezTo>
                  <a:cubicBezTo>
                    <a:pt x="1108" y="1375"/>
                    <a:pt x="1140" y="1375"/>
                    <a:pt x="1172" y="1375"/>
                  </a:cubicBezTo>
                  <a:cubicBezTo>
                    <a:pt x="1203" y="1375"/>
                    <a:pt x="1235" y="1343"/>
                    <a:pt x="1267" y="1312"/>
                  </a:cubicBezTo>
                  <a:cubicBezTo>
                    <a:pt x="1299" y="1248"/>
                    <a:pt x="1299" y="1153"/>
                    <a:pt x="1235" y="1122"/>
                  </a:cubicBezTo>
                  <a:cubicBezTo>
                    <a:pt x="792" y="868"/>
                    <a:pt x="475" y="520"/>
                    <a:pt x="253" y="77"/>
                  </a:cubicBezTo>
                  <a:cubicBezTo>
                    <a:pt x="230" y="30"/>
                    <a:pt x="190" y="1"/>
                    <a:pt x="1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1277831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27" y="0"/>
                  </a:moveTo>
                  <a:cubicBezTo>
                    <a:pt x="101" y="0"/>
                    <a:pt x="77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86" y="496"/>
                    <a:pt x="634" y="686"/>
                    <a:pt x="1014" y="718"/>
                  </a:cubicBezTo>
                  <a:lnTo>
                    <a:pt x="1046" y="718"/>
                  </a:lnTo>
                  <a:cubicBezTo>
                    <a:pt x="1109" y="718"/>
                    <a:pt x="1173" y="655"/>
                    <a:pt x="1173" y="591"/>
                  </a:cubicBezTo>
                  <a:cubicBezTo>
                    <a:pt x="1173" y="496"/>
                    <a:pt x="1109" y="465"/>
                    <a:pt x="1046" y="433"/>
                  </a:cubicBezTo>
                  <a:cubicBezTo>
                    <a:pt x="729" y="433"/>
                    <a:pt x="444" y="274"/>
                    <a:pt x="222" y="53"/>
                  </a:cubicBezTo>
                  <a:cubicBezTo>
                    <a:pt x="204" y="16"/>
                    <a:pt x="164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1390449" y="679328"/>
              <a:ext cx="30034" cy="61422"/>
            </a:xfrm>
            <a:custGeom>
              <a:avLst/>
              <a:gdLst/>
              <a:ahLst/>
              <a:cxnLst/>
              <a:rect l="l" t="t" r="r" b="b"/>
              <a:pathLst>
                <a:path w="887" h="1814" extrusionOk="0">
                  <a:moveTo>
                    <a:pt x="725" y="0"/>
                  </a:moveTo>
                  <a:cubicBezTo>
                    <a:pt x="675" y="0"/>
                    <a:pt x="628" y="52"/>
                    <a:pt x="602" y="104"/>
                  </a:cubicBezTo>
                  <a:cubicBezTo>
                    <a:pt x="602" y="199"/>
                    <a:pt x="602" y="294"/>
                    <a:pt x="570" y="357"/>
                  </a:cubicBezTo>
                  <a:lnTo>
                    <a:pt x="538" y="389"/>
                  </a:lnTo>
                  <a:cubicBezTo>
                    <a:pt x="507" y="452"/>
                    <a:pt x="475" y="484"/>
                    <a:pt x="475" y="547"/>
                  </a:cubicBezTo>
                  <a:cubicBezTo>
                    <a:pt x="443" y="642"/>
                    <a:pt x="475" y="737"/>
                    <a:pt x="475" y="801"/>
                  </a:cubicBezTo>
                  <a:cubicBezTo>
                    <a:pt x="507" y="959"/>
                    <a:pt x="538" y="1117"/>
                    <a:pt x="475" y="1276"/>
                  </a:cubicBezTo>
                  <a:cubicBezTo>
                    <a:pt x="443" y="1434"/>
                    <a:pt x="285" y="1529"/>
                    <a:pt x="127" y="1561"/>
                  </a:cubicBezTo>
                  <a:cubicBezTo>
                    <a:pt x="63" y="1561"/>
                    <a:pt x="0" y="1624"/>
                    <a:pt x="0" y="1687"/>
                  </a:cubicBezTo>
                  <a:cubicBezTo>
                    <a:pt x="32" y="1751"/>
                    <a:pt x="63" y="1814"/>
                    <a:pt x="158" y="1814"/>
                  </a:cubicBezTo>
                  <a:cubicBezTo>
                    <a:pt x="412" y="1782"/>
                    <a:pt x="665" y="1592"/>
                    <a:pt x="728" y="1339"/>
                  </a:cubicBezTo>
                  <a:cubicBezTo>
                    <a:pt x="792" y="1149"/>
                    <a:pt x="760" y="927"/>
                    <a:pt x="728" y="737"/>
                  </a:cubicBezTo>
                  <a:cubicBezTo>
                    <a:pt x="728" y="706"/>
                    <a:pt x="728" y="642"/>
                    <a:pt x="728" y="611"/>
                  </a:cubicBezTo>
                  <a:cubicBezTo>
                    <a:pt x="728" y="579"/>
                    <a:pt x="760" y="547"/>
                    <a:pt x="760" y="515"/>
                  </a:cubicBezTo>
                  <a:cubicBezTo>
                    <a:pt x="760" y="515"/>
                    <a:pt x="792" y="484"/>
                    <a:pt x="792" y="452"/>
                  </a:cubicBezTo>
                  <a:cubicBezTo>
                    <a:pt x="855" y="357"/>
                    <a:pt x="855" y="230"/>
                    <a:pt x="887" y="135"/>
                  </a:cubicBezTo>
                  <a:cubicBezTo>
                    <a:pt x="887" y="72"/>
                    <a:pt x="823" y="9"/>
                    <a:pt x="760" y="9"/>
                  </a:cubicBezTo>
                  <a:cubicBezTo>
                    <a:pt x="748" y="3"/>
                    <a:pt x="737" y="0"/>
                    <a:pt x="72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3"/>
            <p:cNvSpPr/>
            <p:nvPr/>
          </p:nvSpPr>
          <p:spPr>
            <a:xfrm>
              <a:off x="1411882" y="530954"/>
              <a:ext cx="173736" cy="384582"/>
            </a:xfrm>
            <a:custGeom>
              <a:avLst/>
              <a:gdLst/>
              <a:ahLst/>
              <a:cxnLst/>
              <a:rect l="l" t="t" r="r" b="b"/>
              <a:pathLst>
                <a:path w="5131" h="11358" extrusionOk="0">
                  <a:moveTo>
                    <a:pt x="1106" y="0"/>
                  </a:moveTo>
                  <a:cubicBezTo>
                    <a:pt x="1022" y="0"/>
                    <a:pt x="939" y="7"/>
                    <a:pt x="855" y="20"/>
                  </a:cubicBezTo>
                  <a:cubicBezTo>
                    <a:pt x="475" y="115"/>
                    <a:pt x="64" y="464"/>
                    <a:pt x="127" y="907"/>
                  </a:cubicBezTo>
                  <a:cubicBezTo>
                    <a:pt x="127" y="1287"/>
                    <a:pt x="95" y="1667"/>
                    <a:pt x="95" y="2047"/>
                  </a:cubicBezTo>
                  <a:cubicBezTo>
                    <a:pt x="32" y="2839"/>
                    <a:pt x="0" y="3631"/>
                    <a:pt x="127" y="4391"/>
                  </a:cubicBezTo>
                  <a:cubicBezTo>
                    <a:pt x="159" y="4581"/>
                    <a:pt x="190" y="4866"/>
                    <a:pt x="380" y="5024"/>
                  </a:cubicBezTo>
                  <a:cubicBezTo>
                    <a:pt x="512" y="5155"/>
                    <a:pt x="703" y="5226"/>
                    <a:pt x="934" y="5226"/>
                  </a:cubicBezTo>
                  <a:cubicBezTo>
                    <a:pt x="1038" y="5226"/>
                    <a:pt x="1150" y="5212"/>
                    <a:pt x="1267" y="5183"/>
                  </a:cubicBezTo>
                  <a:cubicBezTo>
                    <a:pt x="1362" y="5151"/>
                    <a:pt x="1394" y="5088"/>
                    <a:pt x="1362" y="5024"/>
                  </a:cubicBezTo>
                  <a:cubicBezTo>
                    <a:pt x="1362" y="4972"/>
                    <a:pt x="1320" y="4921"/>
                    <a:pt x="1270" y="4921"/>
                  </a:cubicBezTo>
                  <a:cubicBezTo>
                    <a:pt x="1259" y="4921"/>
                    <a:pt x="1247" y="4923"/>
                    <a:pt x="1235" y="4929"/>
                  </a:cubicBezTo>
                  <a:cubicBezTo>
                    <a:pt x="1145" y="4942"/>
                    <a:pt x="1044" y="4955"/>
                    <a:pt x="943" y="4955"/>
                  </a:cubicBezTo>
                  <a:cubicBezTo>
                    <a:pt x="797" y="4955"/>
                    <a:pt x="651" y="4928"/>
                    <a:pt x="539" y="4834"/>
                  </a:cubicBezTo>
                  <a:cubicBezTo>
                    <a:pt x="444" y="4739"/>
                    <a:pt x="412" y="4549"/>
                    <a:pt x="380" y="4359"/>
                  </a:cubicBezTo>
                  <a:cubicBezTo>
                    <a:pt x="254" y="3631"/>
                    <a:pt x="317" y="2839"/>
                    <a:pt x="349" y="2047"/>
                  </a:cubicBezTo>
                  <a:cubicBezTo>
                    <a:pt x="349" y="1667"/>
                    <a:pt x="380" y="1287"/>
                    <a:pt x="380" y="907"/>
                  </a:cubicBezTo>
                  <a:cubicBezTo>
                    <a:pt x="317" y="591"/>
                    <a:pt x="634" y="337"/>
                    <a:pt x="919" y="274"/>
                  </a:cubicBezTo>
                  <a:cubicBezTo>
                    <a:pt x="988" y="260"/>
                    <a:pt x="1058" y="254"/>
                    <a:pt x="1128" y="254"/>
                  </a:cubicBezTo>
                  <a:cubicBezTo>
                    <a:pt x="1377" y="254"/>
                    <a:pt x="1635" y="333"/>
                    <a:pt x="1932" y="432"/>
                  </a:cubicBezTo>
                  <a:cubicBezTo>
                    <a:pt x="2217" y="527"/>
                    <a:pt x="2344" y="686"/>
                    <a:pt x="2502" y="907"/>
                  </a:cubicBezTo>
                  <a:cubicBezTo>
                    <a:pt x="2629" y="1066"/>
                    <a:pt x="2756" y="1256"/>
                    <a:pt x="2977" y="1382"/>
                  </a:cubicBezTo>
                  <a:cubicBezTo>
                    <a:pt x="3104" y="1446"/>
                    <a:pt x="3231" y="1477"/>
                    <a:pt x="3357" y="1509"/>
                  </a:cubicBezTo>
                  <a:cubicBezTo>
                    <a:pt x="3421" y="1509"/>
                    <a:pt x="3484" y="1541"/>
                    <a:pt x="3547" y="1572"/>
                  </a:cubicBezTo>
                  <a:cubicBezTo>
                    <a:pt x="3864" y="1699"/>
                    <a:pt x="4117" y="2016"/>
                    <a:pt x="4181" y="2396"/>
                  </a:cubicBezTo>
                  <a:cubicBezTo>
                    <a:pt x="4212" y="2712"/>
                    <a:pt x="4149" y="3029"/>
                    <a:pt x="3991" y="3346"/>
                  </a:cubicBezTo>
                  <a:cubicBezTo>
                    <a:pt x="3959" y="3409"/>
                    <a:pt x="3927" y="3441"/>
                    <a:pt x="3896" y="3472"/>
                  </a:cubicBezTo>
                  <a:cubicBezTo>
                    <a:pt x="3769" y="3662"/>
                    <a:pt x="3864" y="3726"/>
                    <a:pt x="3991" y="3852"/>
                  </a:cubicBezTo>
                  <a:cubicBezTo>
                    <a:pt x="4022" y="3852"/>
                    <a:pt x="4054" y="3884"/>
                    <a:pt x="4086" y="3947"/>
                  </a:cubicBezTo>
                  <a:cubicBezTo>
                    <a:pt x="4561" y="4359"/>
                    <a:pt x="4814" y="4897"/>
                    <a:pt x="4782" y="5404"/>
                  </a:cubicBezTo>
                  <a:cubicBezTo>
                    <a:pt x="4782" y="5594"/>
                    <a:pt x="4687" y="5784"/>
                    <a:pt x="4592" y="6006"/>
                  </a:cubicBezTo>
                  <a:cubicBezTo>
                    <a:pt x="4434" y="6259"/>
                    <a:pt x="4307" y="6513"/>
                    <a:pt x="4339" y="6829"/>
                  </a:cubicBezTo>
                  <a:cubicBezTo>
                    <a:pt x="4371" y="6956"/>
                    <a:pt x="4434" y="7051"/>
                    <a:pt x="4466" y="7178"/>
                  </a:cubicBezTo>
                  <a:lnTo>
                    <a:pt x="4497" y="7241"/>
                  </a:lnTo>
                  <a:cubicBezTo>
                    <a:pt x="4814" y="7938"/>
                    <a:pt x="4656" y="8824"/>
                    <a:pt x="4117" y="9331"/>
                  </a:cubicBezTo>
                  <a:lnTo>
                    <a:pt x="4086" y="9363"/>
                  </a:lnTo>
                  <a:cubicBezTo>
                    <a:pt x="3991" y="9426"/>
                    <a:pt x="3927" y="9521"/>
                    <a:pt x="3864" y="9648"/>
                  </a:cubicBezTo>
                  <a:cubicBezTo>
                    <a:pt x="3832" y="9711"/>
                    <a:pt x="3832" y="9806"/>
                    <a:pt x="3832" y="9901"/>
                  </a:cubicBezTo>
                  <a:lnTo>
                    <a:pt x="3801" y="9933"/>
                  </a:lnTo>
                  <a:cubicBezTo>
                    <a:pt x="3769" y="10281"/>
                    <a:pt x="3611" y="10535"/>
                    <a:pt x="3294" y="10693"/>
                  </a:cubicBezTo>
                  <a:cubicBezTo>
                    <a:pt x="3041" y="10851"/>
                    <a:pt x="2756" y="10883"/>
                    <a:pt x="2471" y="10915"/>
                  </a:cubicBezTo>
                  <a:cubicBezTo>
                    <a:pt x="2344" y="10915"/>
                    <a:pt x="2186" y="10946"/>
                    <a:pt x="2059" y="10978"/>
                  </a:cubicBezTo>
                  <a:cubicBezTo>
                    <a:pt x="1996" y="10978"/>
                    <a:pt x="1901" y="11010"/>
                    <a:pt x="1837" y="11010"/>
                  </a:cubicBezTo>
                  <a:cubicBezTo>
                    <a:pt x="1711" y="11041"/>
                    <a:pt x="1584" y="11073"/>
                    <a:pt x="1426" y="11073"/>
                  </a:cubicBezTo>
                  <a:cubicBezTo>
                    <a:pt x="1383" y="11083"/>
                    <a:pt x="1330" y="11091"/>
                    <a:pt x="1273" y="11091"/>
                  </a:cubicBezTo>
                  <a:cubicBezTo>
                    <a:pt x="1158" y="11091"/>
                    <a:pt x="1024" y="11062"/>
                    <a:pt x="919" y="10978"/>
                  </a:cubicBezTo>
                  <a:cubicBezTo>
                    <a:pt x="729" y="10883"/>
                    <a:pt x="602" y="10630"/>
                    <a:pt x="539" y="10281"/>
                  </a:cubicBezTo>
                  <a:cubicBezTo>
                    <a:pt x="412" y="9331"/>
                    <a:pt x="349" y="8286"/>
                    <a:pt x="444" y="7083"/>
                  </a:cubicBezTo>
                  <a:cubicBezTo>
                    <a:pt x="444" y="6829"/>
                    <a:pt x="475" y="6608"/>
                    <a:pt x="602" y="6449"/>
                  </a:cubicBezTo>
                  <a:cubicBezTo>
                    <a:pt x="697" y="6291"/>
                    <a:pt x="887" y="6196"/>
                    <a:pt x="1045" y="6196"/>
                  </a:cubicBezTo>
                  <a:cubicBezTo>
                    <a:pt x="1235" y="6196"/>
                    <a:pt x="1426" y="6291"/>
                    <a:pt x="1521" y="6449"/>
                  </a:cubicBezTo>
                  <a:cubicBezTo>
                    <a:pt x="1543" y="6472"/>
                    <a:pt x="1597" y="6494"/>
                    <a:pt x="1649" y="6494"/>
                  </a:cubicBezTo>
                  <a:cubicBezTo>
                    <a:pt x="1671" y="6494"/>
                    <a:pt x="1692" y="6490"/>
                    <a:pt x="1711" y="6481"/>
                  </a:cubicBezTo>
                  <a:cubicBezTo>
                    <a:pt x="1742" y="6418"/>
                    <a:pt x="1774" y="6354"/>
                    <a:pt x="1742" y="6291"/>
                  </a:cubicBezTo>
                  <a:cubicBezTo>
                    <a:pt x="1584" y="6069"/>
                    <a:pt x="1330" y="5943"/>
                    <a:pt x="1045" y="5943"/>
                  </a:cubicBezTo>
                  <a:cubicBezTo>
                    <a:pt x="792" y="5943"/>
                    <a:pt x="539" y="6069"/>
                    <a:pt x="380" y="6291"/>
                  </a:cubicBezTo>
                  <a:cubicBezTo>
                    <a:pt x="222" y="6513"/>
                    <a:pt x="190" y="6798"/>
                    <a:pt x="190" y="7051"/>
                  </a:cubicBezTo>
                  <a:cubicBezTo>
                    <a:pt x="95" y="8286"/>
                    <a:pt x="159" y="9363"/>
                    <a:pt x="285" y="10313"/>
                  </a:cubicBezTo>
                  <a:cubicBezTo>
                    <a:pt x="380" y="10756"/>
                    <a:pt x="507" y="11041"/>
                    <a:pt x="760" y="11200"/>
                  </a:cubicBezTo>
                  <a:cubicBezTo>
                    <a:pt x="919" y="11295"/>
                    <a:pt x="1109" y="11358"/>
                    <a:pt x="1330" y="11358"/>
                  </a:cubicBezTo>
                  <a:cubicBezTo>
                    <a:pt x="1362" y="11358"/>
                    <a:pt x="1426" y="11358"/>
                    <a:pt x="1457" y="11326"/>
                  </a:cubicBezTo>
                  <a:cubicBezTo>
                    <a:pt x="1616" y="11326"/>
                    <a:pt x="1742" y="11295"/>
                    <a:pt x="1901" y="11263"/>
                  </a:cubicBezTo>
                  <a:cubicBezTo>
                    <a:pt x="1964" y="11231"/>
                    <a:pt x="2027" y="11231"/>
                    <a:pt x="2122" y="11200"/>
                  </a:cubicBezTo>
                  <a:cubicBezTo>
                    <a:pt x="2249" y="11168"/>
                    <a:pt x="2376" y="11168"/>
                    <a:pt x="2502" y="11168"/>
                  </a:cubicBezTo>
                  <a:cubicBezTo>
                    <a:pt x="2819" y="11136"/>
                    <a:pt x="3136" y="11073"/>
                    <a:pt x="3421" y="10915"/>
                  </a:cubicBezTo>
                  <a:cubicBezTo>
                    <a:pt x="3801" y="10725"/>
                    <a:pt x="4022" y="10376"/>
                    <a:pt x="4086" y="9965"/>
                  </a:cubicBezTo>
                  <a:lnTo>
                    <a:pt x="4086" y="9901"/>
                  </a:lnTo>
                  <a:cubicBezTo>
                    <a:pt x="4086" y="9838"/>
                    <a:pt x="4086" y="9775"/>
                    <a:pt x="4117" y="9743"/>
                  </a:cubicBezTo>
                  <a:cubicBezTo>
                    <a:pt x="4149" y="9679"/>
                    <a:pt x="4212" y="9616"/>
                    <a:pt x="4276" y="9553"/>
                  </a:cubicBezTo>
                  <a:lnTo>
                    <a:pt x="4307" y="9521"/>
                  </a:lnTo>
                  <a:cubicBezTo>
                    <a:pt x="4909" y="8919"/>
                    <a:pt x="5131" y="7906"/>
                    <a:pt x="4751" y="7146"/>
                  </a:cubicBezTo>
                  <a:lnTo>
                    <a:pt x="4719" y="7051"/>
                  </a:lnTo>
                  <a:cubicBezTo>
                    <a:pt x="4656" y="6956"/>
                    <a:pt x="4624" y="6861"/>
                    <a:pt x="4624" y="6798"/>
                  </a:cubicBezTo>
                  <a:cubicBezTo>
                    <a:pt x="4561" y="6576"/>
                    <a:pt x="4687" y="6354"/>
                    <a:pt x="4814" y="6101"/>
                  </a:cubicBezTo>
                  <a:cubicBezTo>
                    <a:pt x="4941" y="5911"/>
                    <a:pt x="5036" y="5689"/>
                    <a:pt x="5067" y="5436"/>
                  </a:cubicBezTo>
                  <a:cubicBezTo>
                    <a:pt x="5099" y="4834"/>
                    <a:pt x="4814" y="4201"/>
                    <a:pt x="4276" y="3726"/>
                  </a:cubicBezTo>
                  <a:cubicBezTo>
                    <a:pt x="4212" y="3694"/>
                    <a:pt x="4181" y="3662"/>
                    <a:pt x="4149" y="3631"/>
                  </a:cubicBezTo>
                  <a:cubicBezTo>
                    <a:pt x="4149" y="3631"/>
                    <a:pt x="4117" y="3631"/>
                    <a:pt x="4117" y="3599"/>
                  </a:cubicBezTo>
                  <a:cubicBezTo>
                    <a:pt x="4149" y="3567"/>
                    <a:pt x="4181" y="3536"/>
                    <a:pt x="4212" y="3472"/>
                  </a:cubicBezTo>
                  <a:cubicBezTo>
                    <a:pt x="4402" y="3124"/>
                    <a:pt x="4497" y="2744"/>
                    <a:pt x="4434" y="2364"/>
                  </a:cubicBezTo>
                  <a:cubicBezTo>
                    <a:pt x="4371" y="1889"/>
                    <a:pt x="4054" y="1477"/>
                    <a:pt x="3642" y="1319"/>
                  </a:cubicBezTo>
                  <a:cubicBezTo>
                    <a:pt x="3579" y="1287"/>
                    <a:pt x="3484" y="1287"/>
                    <a:pt x="3421" y="1256"/>
                  </a:cubicBezTo>
                  <a:cubicBezTo>
                    <a:pt x="3294" y="1224"/>
                    <a:pt x="3199" y="1192"/>
                    <a:pt x="3136" y="1161"/>
                  </a:cubicBezTo>
                  <a:cubicBezTo>
                    <a:pt x="2946" y="1066"/>
                    <a:pt x="2819" y="907"/>
                    <a:pt x="2692" y="749"/>
                  </a:cubicBezTo>
                  <a:cubicBezTo>
                    <a:pt x="2566" y="527"/>
                    <a:pt x="2376" y="306"/>
                    <a:pt x="2027" y="179"/>
                  </a:cubicBezTo>
                  <a:cubicBezTo>
                    <a:pt x="1706" y="80"/>
                    <a:pt x="1404" y="0"/>
                    <a:pt x="11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3"/>
            <p:cNvSpPr/>
            <p:nvPr/>
          </p:nvSpPr>
          <p:spPr>
            <a:xfrm>
              <a:off x="1462266" y="646010"/>
              <a:ext cx="103002" cy="36840"/>
            </a:xfrm>
            <a:custGeom>
              <a:avLst/>
              <a:gdLst/>
              <a:ahLst/>
              <a:cxnLst/>
              <a:rect l="l" t="t" r="r" b="b"/>
              <a:pathLst>
                <a:path w="3042" h="1088" extrusionOk="0">
                  <a:moveTo>
                    <a:pt x="1620" y="0"/>
                  </a:moveTo>
                  <a:cubicBezTo>
                    <a:pt x="1555" y="0"/>
                    <a:pt x="1491" y="4"/>
                    <a:pt x="1426" y="11"/>
                  </a:cubicBezTo>
                  <a:cubicBezTo>
                    <a:pt x="824" y="74"/>
                    <a:pt x="286" y="423"/>
                    <a:pt x="33" y="898"/>
                  </a:cubicBezTo>
                  <a:cubicBezTo>
                    <a:pt x="1" y="961"/>
                    <a:pt x="1" y="1056"/>
                    <a:pt x="64" y="1088"/>
                  </a:cubicBezTo>
                  <a:lnTo>
                    <a:pt x="128" y="1088"/>
                  </a:lnTo>
                  <a:cubicBezTo>
                    <a:pt x="191" y="1088"/>
                    <a:pt x="223" y="1088"/>
                    <a:pt x="254" y="1024"/>
                  </a:cubicBezTo>
                  <a:cubicBezTo>
                    <a:pt x="476" y="613"/>
                    <a:pt x="951" y="328"/>
                    <a:pt x="1458" y="264"/>
                  </a:cubicBezTo>
                  <a:cubicBezTo>
                    <a:pt x="1518" y="256"/>
                    <a:pt x="1580" y="252"/>
                    <a:pt x="1643" y="252"/>
                  </a:cubicBezTo>
                  <a:cubicBezTo>
                    <a:pt x="2067" y="252"/>
                    <a:pt x="2512" y="436"/>
                    <a:pt x="2788" y="739"/>
                  </a:cubicBezTo>
                  <a:cubicBezTo>
                    <a:pt x="2825" y="777"/>
                    <a:pt x="2873" y="792"/>
                    <a:pt x="2913" y="792"/>
                  </a:cubicBezTo>
                  <a:cubicBezTo>
                    <a:pt x="2941" y="792"/>
                    <a:pt x="2965" y="784"/>
                    <a:pt x="2978" y="771"/>
                  </a:cubicBezTo>
                  <a:cubicBezTo>
                    <a:pt x="3041" y="708"/>
                    <a:pt x="3041" y="644"/>
                    <a:pt x="2978" y="581"/>
                  </a:cubicBezTo>
                  <a:cubicBezTo>
                    <a:pt x="2641" y="216"/>
                    <a:pt x="2129" y="0"/>
                    <a:pt x="16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1455833" y="869791"/>
              <a:ext cx="47235" cy="25395"/>
            </a:xfrm>
            <a:custGeom>
              <a:avLst/>
              <a:gdLst/>
              <a:ahLst/>
              <a:cxnLst/>
              <a:rect l="l" t="t" r="r" b="b"/>
              <a:pathLst>
                <a:path w="1395" h="750" extrusionOk="0">
                  <a:moveTo>
                    <a:pt x="1243" y="0"/>
                  </a:moveTo>
                  <a:cubicBezTo>
                    <a:pt x="1200" y="0"/>
                    <a:pt x="1159" y="15"/>
                    <a:pt x="1141" y="53"/>
                  </a:cubicBezTo>
                  <a:cubicBezTo>
                    <a:pt x="975" y="328"/>
                    <a:pt x="642" y="508"/>
                    <a:pt x="307" y="508"/>
                  </a:cubicBezTo>
                  <a:cubicBezTo>
                    <a:pt x="258" y="508"/>
                    <a:pt x="208" y="504"/>
                    <a:pt x="159" y="496"/>
                  </a:cubicBezTo>
                  <a:cubicBezTo>
                    <a:pt x="142" y="490"/>
                    <a:pt x="125" y="487"/>
                    <a:pt x="110" y="487"/>
                  </a:cubicBezTo>
                  <a:cubicBezTo>
                    <a:pt x="43" y="487"/>
                    <a:pt x="1" y="539"/>
                    <a:pt x="1" y="591"/>
                  </a:cubicBezTo>
                  <a:cubicBezTo>
                    <a:pt x="1" y="654"/>
                    <a:pt x="32" y="749"/>
                    <a:pt x="96" y="749"/>
                  </a:cubicBezTo>
                  <a:lnTo>
                    <a:pt x="318" y="749"/>
                  </a:lnTo>
                  <a:cubicBezTo>
                    <a:pt x="729" y="749"/>
                    <a:pt x="1173" y="528"/>
                    <a:pt x="1363" y="211"/>
                  </a:cubicBezTo>
                  <a:cubicBezTo>
                    <a:pt x="1394" y="148"/>
                    <a:pt x="1394" y="53"/>
                    <a:pt x="1331" y="21"/>
                  </a:cubicBezTo>
                  <a:cubicBezTo>
                    <a:pt x="1305" y="8"/>
                    <a:pt x="1273" y="0"/>
                    <a:pt x="12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1438699" y="550931"/>
              <a:ext cx="38634" cy="31117"/>
            </a:xfrm>
            <a:custGeom>
              <a:avLst/>
              <a:gdLst/>
              <a:ahLst/>
              <a:cxnLst/>
              <a:rect l="l" t="t" r="r" b="b"/>
              <a:pathLst>
                <a:path w="1141" h="919" extrusionOk="0">
                  <a:moveTo>
                    <a:pt x="1014" y="1"/>
                  </a:moveTo>
                  <a:cubicBezTo>
                    <a:pt x="570" y="32"/>
                    <a:pt x="158" y="349"/>
                    <a:pt x="0" y="761"/>
                  </a:cubicBezTo>
                  <a:cubicBezTo>
                    <a:pt x="0" y="824"/>
                    <a:pt x="32" y="887"/>
                    <a:pt x="95" y="919"/>
                  </a:cubicBezTo>
                  <a:lnTo>
                    <a:pt x="127" y="919"/>
                  </a:lnTo>
                  <a:cubicBezTo>
                    <a:pt x="190" y="919"/>
                    <a:pt x="253" y="887"/>
                    <a:pt x="253" y="824"/>
                  </a:cubicBezTo>
                  <a:cubicBezTo>
                    <a:pt x="348" y="539"/>
                    <a:pt x="697" y="286"/>
                    <a:pt x="1045" y="254"/>
                  </a:cubicBezTo>
                  <a:cubicBezTo>
                    <a:pt x="1109" y="254"/>
                    <a:pt x="1140" y="191"/>
                    <a:pt x="1140" y="127"/>
                  </a:cubicBezTo>
                  <a:cubicBezTo>
                    <a:pt x="1140" y="64"/>
                    <a:pt x="1077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1454783" y="682410"/>
              <a:ext cx="82585" cy="48691"/>
            </a:xfrm>
            <a:custGeom>
              <a:avLst/>
              <a:gdLst/>
              <a:ahLst/>
              <a:cxnLst/>
              <a:rect l="l" t="t" r="r" b="b"/>
              <a:pathLst>
                <a:path w="2439" h="1438" extrusionOk="0">
                  <a:moveTo>
                    <a:pt x="2292" y="1"/>
                  </a:moveTo>
                  <a:cubicBezTo>
                    <a:pt x="2239" y="1"/>
                    <a:pt x="2185" y="37"/>
                    <a:pt x="2185" y="108"/>
                  </a:cubicBezTo>
                  <a:cubicBezTo>
                    <a:pt x="2090" y="424"/>
                    <a:pt x="1774" y="741"/>
                    <a:pt x="1394" y="931"/>
                  </a:cubicBezTo>
                  <a:cubicBezTo>
                    <a:pt x="1109" y="1090"/>
                    <a:pt x="729" y="1153"/>
                    <a:pt x="349" y="1153"/>
                  </a:cubicBezTo>
                  <a:cubicBezTo>
                    <a:pt x="327" y="1153"/>
                    <a:pt x="292" y="1139"/>
                    <a:pt x="262" y="1139"/>
                  </a:cubicBezTo>
                  <a:cubicBezTo>
                    <a:pt x="246" y="1139"/>
                    <a:pt x="232" y="1142"/>
                    <a:pt x="222" y="1153"/>
                  </a:cubicBezTo>
                  <a:lnTo>
                    <a:pt x="127" y="1153"/>
                  </a:lnTo>
                  <a:cubicBezTo>
                    <a:pt x="63" y="1185"/>
                    <a:pt x="0" y="1248"/>
                    <a:pt x="32" y="1311"/>
                  </a:cubicBezTo>
                  <a:cubicBezTo>
                    <a:pt x="32" y="1375"/>
                    <a:pt x="63" y="1406"/>
                    <a:pt x="127" y="1438"/>
                  </a:cubicBezTo>
                  <a:lnTo>
                    <a:pt x="285" y="1438"/>
                  </a:lnTo>
                  <a:cubicBezTo>
                    <a:pt x="760" y="1438"/>
                    <a:pt x="1172" y="1343"/>
                    <a:pt x="1520" y="1185"/>
                  </a:cubicBezTo>
                  <a:cubicBezTo>
                    <a:pt x="1964" y="963"/>
                    <a:pt x="2312" y="583"/>
                    <a:pt x="2439" y="171"/>
                  </a:cubicBezTo>
                  <a:cubicBezTo>
                    <a:pt x="2439" y="108"/>
                    <a:pt x="2407" y="13"/>
                    <a:pt x="2344" y="13"/>
                  </a:cubicBezTo>
                  <a:cubicBezTo>
                    <a:pt x="2328" y="5"/>
                    <a:pt x="2310" y="1"/>
                    <a:pt x="22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1477300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43" y="0"/>
                  </a:moveTo>
                  <a:cubicBezTo>
                    <a:pt x="111" y="0"/>
                    <a:pt x="79" y="16"/>
                    <a:pt x="64" y="48"/>
                  </a:cubicBezTo>
                  <a:cubicBezTo>
                    <a:pt x="0" y="80"/>
                    <a:pt x="0" y="175"/>
                    <a:pt x="64" y="238"/>
                  </a:cubicBezTo>
                  <a:cubicBezTo>
                    <a:pt x="380" y="586"/>
                    <a:pt x="887" y="776"/>
                    <a:pt x="1394" y="776"/>
                  </a:cubicBezTo>
                  <a:cubicBezTo>
                    <a:pt x="1520" y="776"/>
                    <a:pt x="1647" y="745"/>
                    <a:pt x="1774" y="713"/>
                  </a:cubicBezTo>
                  <a:cubicBezTo>
                    <a:pt x="1869" y="713"/>
                    <a:pt x="1900" y="650"/>
                    <a:pt x="1869" y="586"/>
                  </a:cubicBezTo>
                  <a:cubicBezTo>
                    <a:pt x="1869" y="491"/>
                    <a:pt x="1805" y="460"/>
                    <a:pt x="1742" y="460"/>
                  </a:cubicBezTo>
                  <a:cubicBezTo>
                    <a:pt x="1619" y="488"/>
                    <a:pt x="1493" y="503"/>
                    <a:pt x="1367" y="503"/>
                  </a:cubicBezTo>
                  <a:cubicBezTo>
                    <a:pt x="941" y="503"/>
                    <a:pt x="515" y="341"/>
                    <a:pt x="222" y="48"/>
                  </a:cubicBezTo>
                  <a:cubicBezTo>
                    <a:pt x="206" y="16"/>
                    <a:pt x="174" y="0"/>
                    <a:pt x="1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1453699" y="786631"/>
              <a:ext cx="54718" cy="38837"/>
            </a:xfrm>
            <a:custGeom>
              <a:avLst/>
              <a:gdLst/>
              <a:ahLst/>
              <a:cxnLst/>
              <a:rect l="l" t="t" r="r" b="b"/>
              <a:pathLst>
                <a:path w="1616" h="1147" extrusionOk="0">
                  <a:moveTo>
                    <a:pt x="249" y="1"/>
                  </a:moveTo>
                  <a:cubicBezTo>
                    <a:pt x="208" y="1"/>
                    <a:pt x="168" y="3"/>
                    <a:pt x="127" y="7"/>
                  </a:cubicBezTo>
                  <a:cubicBezTo>
                    <a:pt x="32" y="7"/>
                    <a:pt x="0" y="70"/>
                    <a:pt x="0" y="133"/>
                  </a:cubicBezTo>
                  <a:cubicBezTo>
                    <a:pt x="0" y="228"/>
                    <a:pt x="64" y="260"/>
                    <a:pt x="127" y="260"/>
                  </a:cubicBezTo>
                  <a:cubicBezTo>
                    <a:pt x="150" y="259"/>
                    <a:pt x="173" y="258"/>
                    <a:pt x="195" y="258"/>
                  </a:cubicBezTo>
                  <a:cubicBezTo>
                    <a:pt x="710" y="258"/>
                    <a:pt x="1211" y="597"/>
                    <a:pt x="1362" y="1052"/>
                  </a:cubicBezTo>
                  <a:cubicBezTo>
                    <a:pt x="1362" y="1083"/>
                    <a:pt x="1426" y="1147"/>
                    <a:pt x="1489" y="1147"/>
                  </a:cubicBezTo>
                  <a:cubicBezTo>
                    <a:pt x="1489" y="1147"/>
                    <a:pt x="1489" y="1147"/>
                    <a:pt x="1521" y="1115"/>
                  </a:cubicBezTo>
                  <a:cubicBezTo>
                    <a:pt x="1584" y="1115"/>
                    <a:pt x="1616" y="1020"/>
                    <a:pt x="1616" y="957"/>
                  </a:cubicBezTo>
                  <a:cubicBezTo>
                    <a:pt x="1438" y="423"/>
                    <a:pt x="844" y="1"/>
                    <a:pt x="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1419399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67" y="0"/>
                  </a:moveTo>
                  <a:cubicBezTo>
                    <a:pt x="1013" y="0"/>
                    <a:pt x="760" y="127"/>
                    <a:pt x="570" y="380"/>
                  </a:cubicBezTo>
                  <a:cubicBezTo>
                    <a:pt x="63" y="950"/>
                    <a:pt x="0" y="1204"/>
                    <a:pt x="63" y="1932"/>
                  </a:cubicBezTo>
                  <a:cubicBezTo>
                    <a:pt x="63" y="1996"/>
                    <a:pt x="127" y="2059"/>
                    <a:pt x="190" y="2059"/>
                  </a:cubicBezTo>
                  <a:lnTo>
                    <a:pt x="222" y="2059"/>
                  </a:lnTo>
                  <a:cubicBezTo>
                    <a:pt x="285" y="2059"/>
                    <a:pt x="317" y="1996"/>
                    <a:pt x="317" y="1932"/>
                  </a:cubicBezTo>
                  <a:cubicBezTo>
                    <a:pt x="285" y="1267"/>
                    <a:pt x="317" y="1045"/>
                    <a:pt x="760" y="539"/>
                  </a:cubicBezTo>
                  <a:cubicBezTo>
                    <a:pt x="855" y="444"/>
                    <a:pt x="1045" y="285"/>
                    <a:pt x="1267" y="254"/>
                  </a:cubicBezTo>
                  <a:cubicBezTo>
                    <a:pt x="1330" y="254"/>
                    <a:pt x="1394" y="222"/>
                    <a:pt x="1394" y="127"/>
                  </a:cubicBezTo>
                  <a:cubicBezTo>
                    <a:pt x="1394" y="64"/>
                    <a:pt x="1330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1453699" y="570469"/>
              <a:ext cx="78318" cy="48047"/>
            </a:xfrm>
            <a:custGeom>
              <a:avLst/>
              <a:gdLst/>
              <a:ahLst/>
              <a:cxnLst/>
              <a:rect l="l" t="t" r="r" b="b"/>
              <a:pathLst>
                <a:path w="2313" h="1419" extrusionOk="0">
                  <a:moveTo>
                    <a:pt x="1588" y="0"/>
                  </a:moveTo>
                  <a:cubicBezTo>
                    <a:pt x="1341" y="0"/>
                    <a:pt x="1111" y="47"/>
                    <a:pt x="919" y="152"/>
                  </a:cubicBezTo>
                  <a:cubicBezTo>
                    <a:pt x="444" y="405"/>
                    <a:pt x="191" y="880"/>
                    <a:pt x="32" y="1229"/>
                  </a:cubicBezTo>
                  <a:cubicBezTo>
                    <a:pt x="0" y="1292"/>
                    <a:pt x="32" y="1387"/>
                    <a:pt x="95" y="1419"/>
                  </a:cubicBezTo>
                  <a:lnTo>
                    <a:pt x="159" y="1419"/>
                  </a:lnTo>
                  <a:cubicBezTo>
                    <a:pt x="191" y="1419"/>
                    <a:pt x="254" y="1387"/>
                    <a:pt x="254" y="1355"/>
                  </a:cubicBezTo>
                  <a:cubicBezTo>
                    <a:pt x="476" y="944"/>
                    <a:pt x="666" y="564"/>
                    <a:pt x="1046" y="374"/>
                  </a:cubicBezTo>
                  <a:cubicBezTo>
                    <a:pt x="1206" y="302"/>
                    <a:pt x="1406" y="261"/>
                    <a:pt x="1623" y="261"/>
                  </a:cubicBezTo>
                  <a:cubicBezTo>
                    <a:pt x="1793" y="261"/>
                    <a:pt x="1973" y="286"/>
                    <a:pt x="2154" y="342"/>
                  </a:cubicBezTo>
                  <a:cubicBezTo>
                    <a:pt x="2171" y="350"/>
                    <a:pt x="2188" y="354"/>
                    <a:pt x="2204" y="354"/>
                  </a:cubicBezTo>
                  <a:cubicBezTo>
                    <a:pt x="2249" y="354"/>
                    <a:pt x="2289" y="325"/>
                    <a:pt x="2312" y="279"/>
                  </a:cubicBezTo>
                  <a:cubicBezTo>
                    <a:pt x="2312" y="184"/>
                    <a:pt x="2281" y="120"/>
                    <a:pt x="2217" y="89"/>
                  </a:cubicBezTo>
                  <a:cubicBezTo>
                    <a:pt x="2004" y="32"/>
                    <a:pt x="1790" y="0"/>
                    <a:pt x="15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1525550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180" y="1"/>
                  </a:moveTo>
                  <a:cubicBezTo>
                    <a:pt x="1126" y="1"/>
                    <a:pt x="1069" y="30"/>
                    <a:pt x="1045" y="77"/>
                  </a:cubicBezTo>
                  <a:cubicBezTo>
                    <a:pt x="855" y="520"/>
                    <a:pt x="507" y="900"/>
                    <a:pt x="95" y="1122"/>
                  </a:cubicBezTo>
                  <a:cubicBezTo>
                    <a:pt x="32" y="1153"/>
                    <a:pt x="0" y="1248"/>
                    <a:pt x="32" y="1312"/>
                  </a:cubicBezTo>
                  <a:cubicBezTo>
                    <a:pt x="64" y="1343"/>
                    <a:pt x="95" y="1375"/>
                    <a:pt x="159" y="1375"/>
                  </a:cubicBezTo>
                  <a:cubicBezTo>
                    <a:pt x="159" y="1375"/>
                    <a:pt x="190" y="1375"/>
                    <a:pt x="222" y="1343"/>
                  </a:cubicBezTo>
                  <a:cubicBezTo>
                    <a:pt x="665" y="1090"/>
                    <a:pt x="1045" y="678"/>
                    <a:pt x="1299" y="203"/>
                  </a:cubicBezTo>
                  <a:cubicBezTo>
                    <a:pt x="1299" y="140"/>
                    <a:pt x="1299" y="45"/>
                    <a:pt x="1235" y="13"/>
                  </a:cubicBezTo>
                  <a:cubicBezTo>
                    <a:pt x="1218" y="5"/>
                    <a:pt x="1199" y="1"/>
                    <a:pt x="118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1519117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046" y="0"/>
                  </a:moveTo>
                  <a:cubicBezTo>
                    <a:pt x="1009" y="0"/>
                    <a:pt x="969" y="16"/>
                    <a:pt x="950" y="53"/>
                  </a:cubicBezTo>
                  <a:cubicBezTo>
                    <a:pt x="760" y="274"/>
                    <a:pt x="444" y="433"/>
                    <a:pt x="127" y="433"/>
                  </a:cubicBezTo>
                  <a:cubicBezTo>
                    <a:pt x="64" y="465"/>
                    <a:pt x="0" y="496"/>
                    <a:pt x="0" y="591"/>
                  </a:cubicBezTo>
                  <a:cubicBezTo>
                    <a:pt x="32" y="655"/>
                    <a:pt x="95" y="718"/>
                    <a:pt x="159" y="718"/>
                  </a:cubicBezTo>
                  <a:cubicBezTo>
                    <a:pt x="539" y="686"/>
                    <a:pt x="919" y="496"/>
                    <a:pt x="1140" y="211"/>
                  </a:cubicBezTo>
                  <a:cubicBezTo>
                    <a:pt x="1172" y="148"/>
                    <a:pt x="1172" y="53"/>
                    <a:pt x="1109" y="21"/>
                  </a:cubicBezTo>
                  <a:cubicBezTo>
                    <a:pt x="1096" y="8"/>
                    <a:pt x="1072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1416182" y="679599"/>
              <a:ext cx="30034" cy="61151"/>
            </a:xfrm>
            <a:custGeom>
              <a:avLst/>
              <a:gdLst/>
              <a:ahLst/>
              <a:cxnLst/>
              <a:rect l="l" t="t" r="r" b="b"/>
              <a:pathLst>
                <a:path w="887" h="1806" extrusionOk="0">
                  <a:moveTo>
                    <a:pt x="127" y="1"/>
                  </a:moveTo>
                  <a:cubicBezTo>
                    <a:pt x="63" y="1"/>
                    <a:pt x="0" y="64"/>
                    <a:pt x="32" y="159"/>
                  </a:cubicBezTo>
                  <a:cubicBezTo>
                    <a:pt x="32" y="254"/>
                    <a:pt x="63" y="349"/>
                    <a:pt x="95" y="476"/>
                  </a:cubicBezTo>
                  <a:cubicBezTo>
                    <a:pt x="127" y="476"/>
                    <a:pt x="127" y="507"/>
                    <a:pt x="127" y="507"/>
                  </a:cubicBezTo>
                  <a:cubicBezTo>
                    <a:pt x="158" y="539"/>
                    <a:pt x="158" y="571"/>
                    <a:pt x="158" y="603"/>
                  </a:cubicBezTo>
                  <a:cubicBezTo>
                    <a:pt x="190" y="634"/>
                    <a:pt x="158" y="698"/>
                    <a:pt x="158" y="729"/>
                  </a:cubicBezTo>
                  <a:cubicBezTo>
                    <a:pt x="127" y="919"/>
                    <a:pt x="95" y="1141"/>
                    <a:pt x="158" y="1363"/>
                  </a:cubicBezTo>
                  <a:cubicBezTo>
                    <a:pt x="253" y="1584"/>
                    <a:pt x="475" y="1774"/>
                    <a:pt x="728" y="1806"/>
                  </a:cubicBezTo>
                  <a:lnTo>
                    <a:pt x="760" y="1806"/>
                  </a:lnTo>
                  <a:cubicBezTo>
                    <a:pt x="823" y="1806"/>
                    <a:pt x="887" y="1743"/>
                    <a:pt x="887" y="1679"/>
                  </a:cubicBezTo>
                  <a:cubicBezTo>
                    <a:pt x="887" y="1616"/>
                    <a:pt x="823" y="1553"/>
                    <a:pt x="760" y="1553"/>
                  </a:cubicBezTo>
                  <a:cubicBezTo>
                    <a:pt x="602" y="1553"/>
                    <a:pt x="443" y="1426"/>
                    <a:pt x="412" y="1268"/>
                  </a:cubicBezTo>
                  <a:cubicBezTo>
                    <a:pt x="348" y="1141"/>
                    <a:pt x="380" y="951"/>
                    <a:pt x="412" y="793"/>
                  </a:cubicBezTo>
                  <a:cubicBezTo>
                    <a:pt x="443" y="729"/>
                    <a:pt x="443" y="634"/>
                    <a:pt x="412" y="539"/>
                  </a:cubicBezTo>
                  <a:cubicBezTo>
                    <a:pt x="412" y="507"/>
                    <a:pt x="380" y="444"/>
                    <a:pt x="348" y="412"/>
                  </a:cubicBezTo>
                  <a:lnTo>
                    <a:pt x="348" y="349"/>
                  </a:lnTo>
                  <a:cubicBezTo>
                    <a:pt x="317" y="286"/>
                    <a:pt x="285" y="191"/>
                    <a:pt x="285" y="96"/>
                  </a:cubicBezTo>
                  <a:cubicBezTo>
                    <a:pt x="285" y="32"/>
                    <a:pt x="190" y="1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110734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49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49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23"/>
          <p:cNvGrpSpPr/>
          <p:nvPr/>
        </p:nvGrpSpPr>
        <p:grpSpPr>
          <a:xfrm>
            <a:off x="1201904" y="2201024"/>
            <a:ext cx="575077" cy="576079"/>
            <a:chOff x="1107345" y="1926697"/>
            <a:chExt cx="621974" cy="623058"/>
          </a:xfrm>
        </p:grpSpPr>
        <p:sp>
          <p:nvSpPr>
            <p:cNvPr id="1803" name="Google Shape;1803;p23"/>
            <p:cNvSpPr/>
            <p:nvPr/>
          </p:nvSpPr>
          <p:spPr>
            <a:xfrm>
              <a:off x="1212413" y="2022758"/>
              <a:ext cx="427889" cy="427279"/>
            </a:xfrm>
            <a:custGeom>
              <a:avLst/>
              <a:gdLst/>
              <a:ahLst/>
              <a:cxnLst/>
              <a:rect l="l" t="t" r="r" b="b"/>
              <a:pathLst>
                <a:path w="12637" h="12619" extrusionOk="0">
                  <a:moveTo>
                    <a:pt x="4815" y="299"/>
                  </a:moveTo>
                  <a:lnTo>
                    <a:pt x="6303" y="1724"/>
                  </a:lnTo>
                  <a:cubicBezTo>
                    <a:pt x="6335" y="1724"/>
                    <a:pt x="6366" y="1756"/>
                    <a:pt x="6398" y="1756"/>
                  </a:cubicBezTo>
                  <a:lnTo>
                    <a:pt x="6525" y="1756"/>
                  </a:lnTo>
                  <a:cubicBezTo>
                    <a:pt x="6556" y="1756"/>
                    <a:pt x="6588" y="1756"/>
                    <a:pt x="6620" y="1724"/>
                  </a:cubicBezTo>
                  <a:lnTo>
                    <a:pt x="8235" y="426"/>
                  </a:lnTo>
                  <a:lnTo>
                    <a:pt x="9502" y="996"/>
                  </a:lnTo>
                  <a:lnTo>
                    <a:pt x="9565" y="3054"/>
                  </a:lnTo>
                  <a:cubicBezTo>
                    <a:pt x="9565" y="3086"/>
                    <a:pt x="9565" y="3117"/>
                    <a:pt x="9597" y="3149"/>
                  </a:cubicBezTo>
                  <a:lnTo>
                    <a:pt x="9692" y="3244"/>
                  </a:lnTo>
                  <a:cubicBezTo>
                    <a:pt x="9723" y="3276"/>
                    <a:pt x="9755" y="3276"/>
                    <a:pt x="9787" y="3276"/>
                  </a:cubicBezTo>
                  <a:lnTo>
                    <a:pt x="11845" y="3497"/>
                  </a:lnTo>
                  <a:lnTo>
                    <a:pt x="12320" y="4828"/>
                  </a:lnTo>
                  <a:lnTo>
                    <a:pt x="10990" y="6253"/>
                  </a:lnTo>
                  <a:cubicBezTo>
                    <a:pt x="10958" y="6284"/>
                    <a:pt x="10927" y="6284"/>
                    <a:pt x="10927" y="6316"/>
                  </a:cubicBezTo>
                  <a:lnTo>
                    <a:pt x="10927" y="6633"/>
                  </a:lnTo>
                  <a:cubicBezTo>
                    <a:pt x="10927" y="6664"/>
                    <a:pt x="10927" y="6696"/>
                    <a:pt x="10958" y="6696"/>
                  </a:cubicBezTo>
                  <a:lnTo>
                    <a:pt x="12194" y="8248"/>
                  </a:lnTo>
                  <a:lnTo>
                    <a:pt x="11623" y="9515"/>
                  </a:lnTo>
                  <a:lnTo>
                    <a:pt x="9660" y="9578"/>
                  </a:lnTo>
                  <a:cubicBezTo>
                    <a:pt x="9628" y="9578"/>
                    <a:pt x="9597" y="9578"/>
                    <a:pt x="9565" y="9610"/>
                  </a:cubicBezTo>
                  <a:lnTo>
                    <a:pt x="9343" y="9800"/>
                  </a:lnTo>
                  <a:cubicBezTo>
                    <a:pt x="9343" y="9831"/>
                    <a:pt x="9312" y="9863"/>
                    <a:pt x="9312" y="9895"/>
                  </a:cubicBezTo>
                  <a:lnTo>
                    <a:pt x="9122" y="11858"/>
                  </a:lnTo>
                  <a:lnTo>
                    <a:pt x="7792" y="12333"/>
                  </a:lnTo>
                  <a:lnTo>
                    <a:pt x="6366" y="10971"/>
                  </a:lnTo>
                  <a:cubicBezTo>
                    <a:pt x="6335" y="10971"/>
                    <a:pt x="6303" y="10940"/>
                    <a:pt x="6271" y="10940"/>
                  </a:cubicBezTo>
                  <a:lnTo>
                    <a:pt x="5986" y="10940"/>
                  </a:lnTo>
                  <a:cubicBezTo>
                    <a:pt x="5955" y="10940"/>
                    <a:pt x="5923" y="10940"/>
                    <a:pt x="5891" y="10971"/>
                  </a:cubicBezTo>
                  <a:lnTo>
                    <a:pt x="4371" y="12206"/>
                  </a:lnTo>
                  <a:lnTo>
                    <a:pt x="3105" y="11636"/>
                  </a:lnTo>
                  <a:lnTo>
                    <a:pt x="3041" y="9673"/>
                  </a:lnTo>
                  <a:cubicBezTo>
                    <a:pt x="3041" y="9641"/>
                    <a:pt x="3010" y="9610"/>
                    <a:pt x="3010" y="9578"/>
                  </a:cubicBezTo>
                  <a:lnTo>
                    <a:pt x="2819" y="9356"/>
                  </a:lnTo>
                  <a:cubicBezTo>
                    <a:pt x="2788" y="9356"/>
                    <a:pt x="2756" y="9325"/>
                    <a:pt x="2724" y="9325"/>
                  </a:cubicBezTo>
                  <a:lnTo>
                    <a:pt x="761" y="9135"/>
                  </a:lnTo>
                  <a:lnTo>
                    <a:pt x="286" y="7804"/>
                  </a:lnTo>
                  <a:lnTo>
                    <a:pt x="1616" y="6379"/>
                  </a:lnTo>
                  <a:cubicBezTo>
                    <a:pt x="1648" y="6348"/>
                    <a:pt x="1648" y="6316"/>
                    <a:pt x="1648" y="6284"/>
                  </a:cubicBezTo>
                  <a:lnTo>
                    <a:pt x="1679" y="5999"/>
                  </a:lnTo>
                  <a:cubicBezTo>
                    <a:pt x="1679" y="5968"/>
                    <a:pt x="1679" y="5936"/>
                    <a:pt x="1648" y="5936"/>
                  </a:cubicBezTo>
                  <a:lnTo>
                    <a:pt x="413" y="4384"/>
                  </a:lnTo>
                  <a:lnTo>
                    <a:pt x="983" y="3117"/>
                  </a:lnTo>
                  <a:lnTo>
                    <a:pt x="3073" y="3054"/>
                  </a:lnTo>
                  <a:cubicBezTo>
                    <a:pt x="3105" y="3054"/>
                    <a:pt x="3105" y="3022"/>
                    <a:pt x="3136" y="3022"/>
                  </a:cubicBezTo>
                  <a:lnTo>
                    <a:pt x="3231" y="2927"/>
                  </a:lnTo>
                  <a:cubicBezTo>
                    <a:pt x="3263" y="2896"/>
                    <a:pt x="3263" y="2864"/>
                    <a:pt x="3263" y="2832"/>
                  </a:cubicBezTo>
                  <a:lnTo>
                    <a:pt x="3485" y="774"/>
                  </a:lnTo>
                  <a:lnTo>
                    <a:pt x="4815" y="299"/>
                  </a:lnTo>
                  <a:close/>
                  <a:moveTo>
                    <a:pt x="4838" y="1"/>
                  </a:moveTo>
                  <a:cubicBezTo>
                    <a:pt x="4820" y="1"/>
                    <a:pt x="4802" y="5"/>
                    <a:pt x="4783" y="14"/>
                  </a:cubicBezTo>
                  <a:lnTo>
                    <a:pt x="3326" y="552"/>
                  </a:lnTo>
                  <a:cubicBezTo>
                    <a:pt x="3295" y="584"/>
                    <a:pt x="3263" y="616"/>
                    <a:pt x="3263" y="679"/>
                  </a:cubicBezTo>
                  <a:lnTo>
                    <a:pt x="3041" y="2769"/>
                  </a:lnTo>
                  <a:lnTo>
                    <a:pt x="3010" y="2801"/>
                  </a:lnTo>
                  <a:lnTo>
                    <a:pt x="888" y="2864"/>
                  </a:lnTo>
                  <a:cubicBezTo>
                    <a:pt x="856" y="2864"/>
                    <a:pt x="793" y="2896"/>
                    <a:pt x="793" y="2927"/>
                  </a:cubicBezTo>
                  <a:lnTo>
                    <a:pt x="128" y="4353"/>
                  </a:lnTo>
                  <a:cubicBezTo>
                    <a:pt x="128" y="4384"/>
                    <a:pt x="128" y="4448"/>
                    <a:pt x="159" y="4479"/>
                  </a:cubicBezTo>
                  <a:lnTo>
                    <a:pt x="1426" y="6031"/>
                  </a:lnTo>
                  <a:lnTo>
                    <a:pt x="1426" y="6221"/>
                  </a:lnTo>
                  <a:lnTo>
                    <a:pt x="33" y="7678"/>
                  </a:lnTo>
                  <a:cubicBezTo>
                    <a:pt x="1" y="7741"/>
                    <a:pt x="1" y="7773"/>
                    <a:pt x="1" y="7836"/>
                  </a:cubicBezTo>
                  <a:lnTo>
                    <a:pt x="571" y="9293"/>
                  </a:lnTo>
                  <a:cubicBezTo>
                    <a:pt x="571" y="9325"/>
                    <a:pt x="603" y="9356"/>
                    <a:pt x="666" y="9356"/>
                  </a:cubicBezTo>
                  <a:lnTo>
                    <a:pt x="2661" y="9578"/>
                  </a:lnTo>
                  <a:lnTo>
                    <a:pt x="2788" y="9705"/>
                  </a:lnTo>
                  <a:lnTo>
                    <a:pt x="2851" y="11731"/>
                  </a:lnTo>
                  <a:cubicBezTo>
                    <a:pt x="2851" y="11763"/>
                    <a:pt x="2883" y="11826"/>
                    <a:pt x="2915" y="11826"/>
                  </a:cubicBezTo>
                  <a:lnTo>
                    <a:pt x="4340" y="12491"/>
                  </a:lnTo>
                  <a:cubicBezTo>
                    <a:pt x="4371" y="12491"/>
                    <a:pt x="4435" y="12491"/>
                    <a:pt x="4466" y="12460"/>
                  </a:cubicBezTo>
                  <a:lnTo>
                    <a:pt x="6050" y="11193"/>
                  </a:lnTo>
                  <a:lnTo>
                    <a:pt x="6240" y="11193"/>
                  </a:lnTo>
                  <a:lnTo>
                    <a:pt x="7697" y="12586"/>
                  </a:lnTo>
                  <a:cubicBezTo>
                    <a:pt x="7697" y="12618"/>
                    <a:pt x="7728" y="12618"/>
                    <a:pt x="7760" y="12618"/>
                  </a:cubicBezTo>
                  <a:lnTo>
                    <a:pt x="7823" y="12618"/>
                  </a:lnTo>
                  <a:lnTo>
                    <a:pt x="9280" y="12080"/>
                  </a:lnTo>
                  <a:cubicBezTo>
                    <a:pt x="9343" y="12048"/>
                    <a:pt x="9375" y="12016"/>
                    <a:pt x="9375" y="11953"/>
                  </a:cubicBezTo>
                  <a:lnTo>
                    <a:pt x="9565" y="9958"/>
                  </a:lnTo>
                  <a:lnTo>
                    <a:pt x="9723" y="9831"/>
                  </a:lnTo>
                  <a:lnTo>
                    <a:pt x="11719" y="9768"/>
                  </a:lnTo>
                  <a:cubicBezTo>
                    <a:pt x="11782" y="9768"/>
                    <a:pt x="11814" y="9736"/>
                    <a:pt x="11845" y="9705"/>
                  </a:cubicBezTo>
                  <a:lnTo>
                    <a:pt x="12479" y="8279"/>
                  </a:lnTo>
                  <a:cubicBezTo>
                    <a:pt x="12510" y="8248"/>
                    <a:pt x="12510" y="8184"/>
                    <a:pt x="12479" y="8153"/>
                  </a:cubicBezTo>
                  <a:lnTo>
                    <a:pt x="11212" y="6569"/>
                  </a:lnTo>
                  <a:lnTo>
                    <a:pt x="11212" y="6379"/>
                  </a:lnTo>
                  <a:lnTo>
                    <a:pt x="12574" y="4923"/>
                  </a:lnTo>
                  <a:cubicBezTo>
                    <a:pt x="12605" y="4891"/>
                    <a:pt x="12637" y="4859"/>
                    <a:pt x="12605" y="4796"/>
                  </a:cubicBezTo>
                  <a:lnTo>
                    <a:pt x="12067" y="3339"/>
                  </a:lnTo>
                  <a:cubicBezTo>
                    <a:pt x="12035" y="3307"/>
                    <a:pt x="12004" y="3276"/>
                    <a:pt x="11972" y="3244"/>
                  </a:cubicBezTo>
                  <a:lnTo>
                    <a:pt x="9850" y="3022"/>
                  </a:lnTo>
                  <a:lnTo>
                    <a:pt x="9818" y="3022"/>
                  </a:lnTo>
                  <a:lnTo>
                    <a:pt x="9787" y="901"/>
                  </a:lnTo>
                  <a:cubicBezTo>
                    <a:pt x="9787" y="837"/>
                    <a:pt x="9755" y="806"/>
                    <a:pt x="9692" y="774"/>
                  </a:cubicBezTo>
                  <a:lnTo>
                    <a:pt x="8267" y="141"/>
                  </a:lnTo>
                  <a:cubicBezTo>
                    <a:pt x="8257" y="131"/>
                    <a:pt x="8245" y="127"/>
                    <a:pt x="8232" y="127"/>
                  </a:cubicBezTo>
                  <a:cubicBezTo>
                    <a:pt x="8201" y="127"/>
                    <a:pt x="8162" y="150"/>
                    <a:pt x="8140" y="172"/>
                  </a:cubicBezTo>
                  <a:lnTo>
                    <a:pt x="6493" y="1502"/>
                  </a:lnTo>
                  <a:lnTo>
                    <a:pt x="6461" y="1502"/>
                  </a:lnTo>
                  <a:lnTo>
                    <a:pt x="4941" y="46"/>
                  </a:lnTo>
                  <a:cubicBezTo>
                    <a:pt x="4919" y="23"/>
                    <a:pt x="4881" y="1"/>
                    <a:pt x="483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1327165" y="2140726"/>
              <a:ext cx="208070" cy="191343"/>
            </a:xfrm>
            <a:custGeom>
              <a:avLst/>
              <a:gdLst/>
              <a:ahLst/>
              <a:cxnLst/>
              <a:rect l="l" t="t" r="r" b="b"/>
              <a:pathLst>
                <a:path w="6145" h="5651" extrusionOk="0">
                  <a:moveTo>
                    <a:pt x="2914" y="267"/>
                  </a:moveTo>
                  <a:cubicBezTo>
                    <a:pt x="3294" y="267"/>
                    <a:pt x="3642" y="330"/>
                    <a:pt x="3991" y="489"/>
                  </a:cubicBezTo>
                  <a:cubicBezTo>
                    <a:pt x="5289" y="1059"/>
                    <a:pt x="5859" y="2610"/>
                    <a:pt x="5258" y="3909"/>
                  </a:cubicBezTo>
                  <a:cubicBezTo>
                    <a:pt x="4973" y="4510"/>
                    <a:pt x="4466" y="4986"/>
                    <a:pt x="3801" y="5239"/>
                  </a:cubicBezTo>
                  <a:cubicBezTo>
                    <a:pt x="3504" y="5343"/>
                    <a:pt x="3193" y="5398"/>
                    <a:pt x="2882" y="5398"/>
                  </a:cubicBezTo>
                  <a:cubicBezTo>
                    <a:pt x="2528" y="5398"/>
                    <a:pt x="2174" y="5327"/>
                    <a:pt x="1837" y="5176"/>
                  </a:cubicBezTo>
                  <a:cubicBezTo>
                    <a:pt x="1204" y="4890"/>
                    <a:pt x="729" y="4384"/>
                    <a:pt x="507" y="3719"/>
                  </a:cubicBezTo>
                  <a:cubicBezTo>
                    <a:pt x="254" y="3085"/>
                    <a:pt x="286" y="2389"/>
                    <a:pt x="571" y="1755"/>
                  </a:cubicBezTo>
                  <a:cubicBezTo>
                    <a:pt x="856" y="1122"/>
                    <a:pt x="1362" y="647"/>
                    <a:pt x="2027" y="425"/>
                  </a:cubicBezTo>
                  <a:cubicBezTo>
                    <a:pt x="2312" y="299"/>
                    <a:pt x="2629" y="267"/>
                    <a:pt x="2914" y="267"/>
                  </a:cubicBezTo>
                  <a:close/>
                  <a:moveTo>
                    <a:pt x="2924" y="0"/>
                  </a:moveTo>
                  <a:cubicBezTo>
                    <a:pt x="2588" y="0"/>
                    <a:pt x="2250" y="56"/>
                    <a:pt x="1932" y="172"/>
                  </a:cubicBezTo>
                  <a:cubicBezTo>
                    <a:pt x="1204" y="425"/>
                    <a:pt x="666" y="964"/>
                    <a:pt x="349" y="1660"/>
                  </a:cubicBezTo>
                  <a:cubicBezTo>
                    <a:pt x="32" y="2325"/>
                    <a:pt x="1" y="3117"/>
                    <a:pt x="254" y="3814"/>
                  </a:cubicBezTo>
                  <a:cubicBezTo>
                    <a:pt x="539" y="4510"/>
                    <a:pt x="1046" y="5081"/>
                    <a:pt x="1742" y="5397"/>
                  </a:cubicBezTo>
                  <a:cubicBezTo>
                    <a:pt x="2122" y="5587"/>
                    <a:pt x="2502" y="5651"/>
                    <a:pt x="2914" y="5651"/>
                  </a:cubicBezTo>
                  <a:cubicBezTo>
                    <a:pt x="3262" y="5651"/>
                    <a:pt x="3579" y="5587"/>
                    <a:pt x="3896" y="5492"/>
                  </a:cubicBezTo>
                  <a:cubicBezTo>
                    <a:pt x="4624" y="5207"/>
                    <a:pt x="5194" y="4700"/>
                    <a:pt x="5479" y="4004"/>
                  </a:cubicBezTo>
                  <a:cubicBezTo>
                    <a:pt x="6144" y="2579"/>
                    <a:pt x="5511" y="900"/>
                    <a:pt x="4086" y="235"/>
                  </a:cubicBezTo>
                  <a:cubicBezTo>
                    <a:pt x="3724" y="80"/>
                    <a:pt x="3325" y="0"/>
                    <a:pt x="29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110734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07"/>
                  </a:moveTo>
                  <a:cubicBezTo>
                    <a:pt x="13966" y="507"/>
                    <a:pt x="17862" y="4403"/>
                    <a:pt x="17862" y="9185"/>
                  </a:cubicBezTo>
                  <a:cubicBezTo>
                    <a:pt x="17862" y="13967"/>
                    <a:pt x="13966" y="17862"/>
                    <a:pt x="9184" y="17862"/>
                  </a:cubicBezTo>
                  <a:cubicBezTo>
                    <a:pt x="4402" y="17862"/>
                    <a:pt x="507" y="13967"/>
                    <a:pt x="507" y="9185"/>
                  </a:cubicBezTo>
                  <a:cubicBezTo>
                    <a:pt x="507" y="4403"/>
                    <a:pt x="4402" y="507"/>
                    <a:pt x="9184" y="507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18"/>
                    <a:pt x="0" y="9185"/>
                  </a:cubicBezTo>
                  <a:cubicBezTo>
                    <a:pt x="0" y="14252"/>
                    <a:pt x="4117" y="18400"/>
                    <a:pt x="9184" y="18400"/>
                  </a:cubicBezTo>
                  <a:cubicBezTo>
                    <a:pt x="14251" y="18400"/>
                    <a:pt x="18368" y="14252"/>
                    <a:pt x="18368" y="9185"/>
                  </a:cubicBezTo>
                  <a:cubicBezTo>
                    <a:pt x="18368" y="4118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3"/>
          <p:cNvGrpSpPr/>
          <p:nvPr/>
        </p:nvGrpSpPr>
        <p:grpSpPr>
          <a:xfrm>
            <a:off x="1201904" y="3600977"/>
            <a:ext cx="575077" cy="576048"/>
            <a:chOff x="1107345" y="3440815"/>
            <a:chExt cx="621974" cy="623024"/>
          </a:xfrm>
        </p:grpSpPr>
        <p:sp>
          <p:nvSpPr>
            <p:cNvPr id="1807" name="Google Shape;1807;p23"/>
            <p:cNvSpPr/>
            <p:nvPr/>
          </p:nvSpPr>
          <p:spPr>
            <a:xfrm>
              <a:off x="1248880" y="3704584"/>
              <a:ext cx="264887" cy="182336"/>
            </a:xfrm>
            <a:custGeom>
              <a:avLst/>
              <a:gdLst/>
              <a:ahLst/>
              <a:cxnLst/>
              <a:rect l="l" t="t" r="r" b="b"/>
              <a:pathLst>
                <a:path w="7823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1244614" y="3700318"/>
              <a:ext cx="273453" cy="190903"/>
            </a:xfrm>
            <a:custGeom>
              <a:avLst/>
              <a:gdLst/>
              <a:ahLst/>
              <a:cxnLst/>
              <a:rect l="l" t="t" r="r" b="b"/>
              <a:pathLst>
                <a:path w="8076" h="5638" extrusionOk="0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293914" y="3659550"/>
              <a:ext cx="264921" cy="182336"/>
            </a:xfrm>
            <a:custGeom>
              <a:avLst/>
              <a:gdLst/>
              <a:ahLst/>
              <a:cxnLst/>
              <a:rect l="l" t="t" r="r" b="b"/>
              <a:pathLst>
                <a:path w="7824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1289648" y="3655250"/>
              <a:ext cx="273453" cy="190937"/>
            </a:xfrm>
            <a:custGeom>
              <a:avLst/>
              <a:gdLst/>
              <a:ahLst/>
              <a:cxnLst/>
              <a:rect l="l" t="t" r="r" b="b"/>
              <a:pathLst>
                <a:path w="8076" h="5639" extrusionOk="0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1337898" y="3615600"/>
              <a:ext cx="265970" cy="182302"/>
            </a:xfrm>
            <a:custGeom>
              <a:avLst/>
              <a:gdLst/>
              <a:ahLst/>
              <a:cxnLst/>
              <a:rect l="l" t="t" r="r" b="b"/>
              <a:pathLst>
                <a:path w="7855" h="5384" extrusionOk="0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1333598" y="3611300"/>
              <a:ext cx="274537" cy="190903"/>
            </a:xfrm>
            <a:custGeom>
              <a:avLst/>
              <a:gdLst/>
              <a:ahLst/>
              <a:cxnLst/>
              <a:rect l="l" t="t" r="r" b="b"/>
              <a:pathLst>
                <a:path w="8108" h="5638" extrusionOk="0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110734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3"/>
          <p:cNvGrpSpPr/>
          <p:nvPr/>
        </p:nvGrpSpPr>
        <p:grpSpPr>
          <a:xfrm>
            <a:off x="7350195" y="800101"/>
            <a:ext cx="575077" cy="576079"/>
            <a:chOff x="7414685" y="411530"/>
            <a:chExt cx="621974" cy="623058"/>
          </a:xfrm>
        </p:grpSpPr>
        <p:sp>
          <p:nvSpPr>
            <p:cNvPr id="1815" name="Google Shape;1815;p23"/>
            <p:cNvSpPr/>
            <p:nvPr/>
          </p:nvSpPr>
          <p:spPr>
            <a:xfrm>
              <a:off x="7851102" y="715541"/>
              <a:ext cx="60101" cy="106185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7544432" y="715541"/>
              <a:ext cx="60068" cy="106185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7587333" y="710801"/>
              <a:ext cx="280970" cy="211727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7574466" y="550406"/>
              <a:ext cx="306704" cy="170519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7583032" y="684424"/>
              <a:ext cx="289571" cy="8634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7682750" y="523589"/>
              <a:ext cx="90101" cy="109402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7764251" y="524131"/>
              <a:ext cx="57934" cy="58476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7633416" y="524131"/>
              <a:ext cx="57968" cy="58476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7599116" y="668340"/>
              <a:ext cx="248803" cy="968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7647366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7756734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741468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23"/>
          <p:cNvGrpSpPr/>
          <p:nvPr/>
        </p:nvGrpSpPr>
        <p:grpSpPr>
          <a:xfrm>
            <a:off x="7350195" y="2201024"/>
            <a:ext cx="575077" cy="576079"/>
            <a:chOff x="7414685" y="1926697"/>
            <a:chExt cx="621974" cy="623058"/>
          </a:xfrm>
        </p:grpSpPr>
        <p:sp>
          <p:nvSpPr>
            <p:cNvPr id="1828" name="Google Shape;1828;p23"/>
            <p:cNvSpPr/>
            <p:nvPr/>
          </p:nvSpPr>
          <p:spPr>
            <a:xfrm>
              <a:off x="7551953" y="2088616"/>
              <a:ext cx="347471" cy="298137"/>
            </a:xfrm>
            <a:custGeom>
              <a:avLst/>
              <a:gdLst/>
              <a:ahLst/>
              <a:cxnLst/>
              <a:rect l="l" t="t" r="r" b="b"/>
              <a:pathLst>
                <a:path w="10262" h="8805" extrusionOk="0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7624854" y="2089699"/>
              <a:ext cx="201636" cy="168386"/>
            </a:xfrm>
            <a:custGeom>
              <a:avLst/>
              <a:gdLst/>
              <a:ahLst/>
              <a:cxnLst/>
              <a:rect l="l" t="t" r="r" b="b"/>
              <a:pathLst>
                <a:path w="5955" h="4973" extrusionOk="0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741468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1" name="Google Shape;1831;p23"/>
          <p:cNvGrpSpPr/>
          <p:nvPr/>
        </p:nvGrpSpPr>
        <p:grpSpPr>
          <a:xfrm>
            <a:off x="7350195" y="3600977"/>
            <a:ext cx="575077" cy="576048"/>
            <a:chOff x="7414685" y="3440815"/>
            <a:chExt cx="621974" cy="623024"/>
          </a:xfrm>
        </p:grpSpPr>
        <p:sp>
          <p:nvSpPr>
            <p:cNvPr id="1832" name="Google Shape;1832;p23"/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7" name="Google Shape;2117;p23"/>
          <p:cNvSpPr txBox="1"/>
          <p:nvPr/>
        </p:nvSpPr>
        <p:spPr>
          <a:xfrm>
            <a:off x="686911" y="1376200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85790" y="1639760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19" name="Google Shape;2119;p23"/>
          <p:cNvSpPr txBox="1"/>
          <p:nvPr/>
        </p:nvSpPr>
        <p:spPr>
          <a:xfrm>
            <a:off x="686909" y="2792772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0" name="Google Shape;2120;p23"/>
          <p:cNvSpPr txBox="1"/>
          <p:nvPr/>
        </p:nvSpPr>
        <p:spPr>
          <a:xfrm>
            <a:off x="685763" y="3033804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1" name="Google Shape;2121;p23"/>
          <p:cNvSpPr txBox="1"/>
          <p:nvPr/>
        </p:nvSpPr>
        <p:spPr>
          <a:xfrm>
            <a:off x="686909" y="4167145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2" name="Google Shape;2122;p23"/>
          <p:cNvSpPr txBox="1"/>
          <p:nvPr/>
        </p:nvSpPr>
        <p:spPr>
          <a:xfrm>
            <a:off x="686897" y="4408176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3" name="Google Shape;2123;p23"/>
          <p:cNvSpPr txBox="1"/>
          <p:nvPr/>
        </p:nvSpPr>
        <p:spPr>
          <a:xfrm>
            <a:off x="6832397" y="1376200"/>
            <a:ext cx="160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4" name="Google Shape;2124;p23"/>
          <p:cNvSpPr txBox="1"/>
          <p:nvPr/>
        </p:nvSpPr>
        <p:spPr>
          <a:xfrm>
            <a:off x="6831263" y="1639757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5" name="Google Shape;2125;p23"/>
          <p:cNvSpPr txBox="1"/>
          <p:nvPr/>
        </p:nvSpPr>
        <p:spPr>
          <a:xfrm>
            <a:off x="6832339" y="2801700"/>
            <a:ext cx="16098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6" name="Google Shape;2126;p23"/>
          <p:cNvSpPr txBox="1"/>
          <p:nvPr/>
        </p:nvSpPr>
        <p:spPr>
          <a:xfrm>
            <a:off x="6831200" y="3046128"/>
            <a:ext cx="1609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7" name="Google Shape;2127;p23"/>
          <p:cNvSpPr txBox="1"/>
          <p:nvPr/>
        </p:nvSpPr>
        <p:spPr>
          <a:xfrm>
            <a:off x="6832363" y="4167150"/>
            <a:ext cx="1608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8" name="Google Shape;2128;p23"/>
          <p:cNvSpPr txBox="1"/>
          <p:nvPr/>
        </p:nvSpPr>
        <p:spPr>
          <a:xfrm>
            <a:off x="6831225" y="4408179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48AD3-7EA6-A5DB-DB39-08BFBD91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0D894-C3FA-A560-D38C-15B10F66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-218489" y="102393"/>
            <a:ext cx="9333473" cy="5741050"/>
            <a:chOff x="1995750" y="2098600"/>
            <a:chExt cx="3511325" cy="223822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18915" y="123797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Demo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B7712-EF70-3783-6560-903A5BE9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40"/>
          <p:cNvGrpSpPr/>
          <p:nvPr/>
        </p:nvGrpSpPr>
        <p:grpSpPr>
          <a:xfrm>
            <a:off x="680773" y="3694051"/>
            <a:ext cx="3706659" cy="693300"/>
            <a:chOff x="680773" y="3694051"/>
            <a:chExt cx="3706659" cy="693300"/>
          </a:xfrm>
        </p:grpSpPr>
        <p:sp>
          <p:nvSpPr>
            <p:cNvPr id="1229" name="Google Shape;1229;p40"/>
            <p:cNvSpPr/>
            <p:nvPr/>
          </p:nvSpPr>
          <p:spPr>
            <a:xfrm>
              <a:off x="3936150" y="3819952"/>
              <a:ext cx="451281" cy="451281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3231" y="1"/>
                  </a:moveTo>
                  <a:cubicBezTo>
                    <a:pt x="1442" y="1"/>
                    <a:pt x="0" y="1453"/>
                    <a:pt x="0" y="3232"/>
                  </a:cubicBezTo>
                  <a:cubicBezTo>
                    <a:pt x="0" y="5021"/>
                    <a:pt x="1442" y="6473"/>
                    <a:pt x="3231" y="6473"/>
                  </a:cubicBezTo>
                  <a:cubicBezTo>
                    <a:pt x="5020" y="6473"/>
                    <a:pt x="6472" y="5021"/>
                    <a:pt x="6472" y="3232"/>
                  </a:cubicBezTo>
                  <a:cubicBezTo>
                    <a:pt x="6472" y="1453"/>
                    <a:pt x="5020" y="1"/>
                    <a:pt x="32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 txBox="1"/>
            <p:nvPr/>
          </p:nvSpPr>
          <p:spPr>
            <a:xfrm>
              <a:off x="680773" y="3694051"/>
              <a:ext cx="31677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Its atmosphere is extremely poisonous. It’s the second-brightest natural object in the night sky after the Moon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1" name="Google Shape;1231;p40"/>
          <p:cNvGrpSpPr/>
          <p:nvPr/>
        </p:nvGrpSpPr>
        <p:grpSpPr>
          <a:xfrm>
            <a:off x="680773" y="2864026"/>
            <a:ext cx="3706659" cy="693300"/>
            <a:chOff x="680773" y="2864026"/>
            <a:chExt cx="3706659" cy="693300"/>
          </a:xfrm>
        </p:grpSpPr>
        <p:sp>
          <p:nvSpPr>
            <p:cNvPr id="1232" name="Google Shape;1232;p40"/>
            <p:cNvSpPr/>
            <p:nvPr/>
          </p:nvSpPr>
          <p:spPr>
            <a:xfrm>
              <a:off x="3936150" y="2997505"/>
              <a:ext cx="451281" cy="451281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3231" y="1"/>
                  </a:moveTo>
                  <a:cubicBezTo>
                    <a:pt x="1442" y="1"/>
                    <a:pt x="0" y="1442"/>
                    <a:pt x="0" y="3232"/>
                  </a:cubicBezTo>
                  <a:cubicBezTo>
                    <a:pt x="0" y="5020"/>
                    <a:pt x="1442" y="6472"/>
                    <a:pt x="3231" y="6472"/>
                  </a:cubicBezTo>
                  <a:cubicBezTo>
                    <a:pt x="5020" y="6472"/>
                    <a:pt x="6472" y="5020"/>
                    <a:pt x="6472" y="3232"/>
                  </a:cubicBezTo>
                  <a:cubicBezTo>
                    <a:pt x="6472" y="1442"/>
                    <a:pt x="5020" y="1"/>
                    <a:pt x="3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 txBox="1"/>
            <p:nvPr/>
          </p:nvSpPr>
          <p:spPr>
            <a:xfrm>
              <a:off x="680773" y="2864026"/>
              <a:ext cx="31677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4" name="Google Shape;1234;p40"/>
          <p:cNvGrpSpPr/>
          <p:nvPr/>
        </p:nvGrpSpPr>
        <p:grpSpPr>
          <a:xfrm>
            <a:off x="680773" y="2033989"/>
            <a:ext cx="3706659" cy="693300"/>
            <a:chOff x="680773" y="2033989"/>
            <a:chExt cx="3706659" cy="693300"/>
          </a:xfrm>
        </p:grpSpPr>
        <p:sp>
          <p:nvSpPr>
            <p:cNvPr id="1235" name="Google Shape;1235;p40"/>
            <p:cNvSpPr/>
            <p:nvPr/>
          </p:nvSpPr>
          <p:spPr>
            <a:xfrm>
              <a:off x="3936150" y="2175058"/>
              <a:ext cx="451281" cy="451281"/>
            </a:xfrm>
            <a:custGeom>
              <a:avLst/>
              <a:gdLst/>
              <a:ahLst/>
              <a:cxnLst/>
              <a:rect l="l" t="t" r="r" b="b"/>
              <a:pathLst>
                <a:path w="6473" h="6473" extrusionOk="0">
                  <a:moveTo>
                    <a:pt x="3231" y="0"/>
                  </a:moveTo>
                  <a:cubicBezTo>
                    <a:pt x="1442" y="0"/>
                    <a:pt x="0" y="1442"/>
                    <a:pt x="0" y="3231"/>
                  </a:cubicBezTo>
                  <a:cubicBezTo>
                    <a:pt x="0" y="5020"/>
                    <a:pt x="1442" y="6472"/>
                    <a:pt x="3231" y="6472"/>
                  </a:cubicBezTo>
                  <a:cubicBezTo>
                    <a:pt x="5020" y="6472"/>
                    <a:pt x="6472" y="5020"/>
                    <a:pt x="6472" y="3231"/>
                  </a:cubicBezTo>
                  <a:cubicBezTo>
                    <a:pt x="6472" y="1442"/>
                    <a:pt x="5020" y="0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 txBox="1"/>
            <p:nvPr/>
          </p:nvSpPr>
          <p:spPr>
            <a:xfrm>
              <a:off x="680773" y="2033989"/>
              <a:ext cx="31677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Mercury is the closest planet to the Sun and the smallest one in the Solar System—it’s only a bit larger than the Moon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7" name="Google Shape;1237;p40"/>
          <p:cNvGrpSpPr/>
          <p:nvPr/>
        </p:nvGrpSpPr>
        <p:grpSpPr>
          <a:xfrm>
            <a:off x="680773" y="1203951"/>
            <a:ext cx="3706659" cy="693300"/>
            <a:chOff x="680773" y="1203951"/>
            <a:chExt cx="3706659" cy="693300"/>
          </a:xfrm>
        </p:grpSpPr>
        <p:sp>
          <p:nvSpPr>
            <p:cNvPr id="1238" name="Google Shape;1238;p40"/>
            <p:cNvSpPr/>
            <p:nvPr/>
          </p:nvSpPr>
          <p:spPr>
            <a:xfrm>
              <a:off x="3936150" y="1352611"/>
              <a:ext cx="451281" cy="451212"/>
            </a:xfrm>
            <a:custGeom>
              <a:avLst/>
              <a:gdLst/>
              <a:ahLst/>
              <a:cxnLst/>
              <a:rect l="l" t="t" r="r" b="b"/>
              <a:pathLst>
                <a:path w="6473" h="6472" extrusionOk="0">
                  <a:moveTo>
                    <a:pt x="3231" y="0"/>
                  </a:moveTo>
                  <a:cubicBezTo>
                    <a:pt x="1442" y="0"/>
                    <a:pt x="0" y="1441"/>
                    <a:pt x="0" y="3231"/>
                  </a:cubicBezTo>
                  <a:cubicBezTo>
                    <a:pt x="0" y="5020"/>
                    <a:pt x="1442" y="6471"/>
                    <a:pt x="3231" y="6471"/>
                  </a:cubicBezTo>
                  <a:cubicBezTo>
                    <a:pt x="5020" y="6471"/>
                    <a:pt x="6472" y="5020"/>
                    <a:pt x="6472" y="3231"/>
                  </a:cubicBezTo>
                  <a:cubicBezTo>
                    <a:pt x="6472" y="1441"/>
                    <a:pt x="5020" y="0"/>
                    <a:pt x="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239" name="Google Shape;1239;p40"/>
            <p:cNvSpPr txBox="1"/>
            <p:nvPr/>
          </p:nvSpPr>
          <p:spPr>
            <a:xfrm>
              <a:off x="680773" y="1203951"/>
              <a:ext cx="31677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The planet’s name has nothing to do with the liquid metal since it was named after the Roman messenger god, Mercury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0" name="Google Shape;1240;p40"/>
          <p:cNvSpPr txBox="1">
            <a:spLocks noGrp="1"/>
          </p:cNvSpPr>
          <p:nvPr>
            <p:ph type="title"/>
          </p:nvPr>
        </p:nvSpPr>
        <p:spPr>
          <a:xfrm>
            <a:off x="1746939" y="204739"/>
            <a:ext cx="5003016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GB" dirty="0">
                <a:latin typeface="Fira Sans" panose="020B0503050000020004" pitchFamily="34" charset="0"/>
              </a:rPr>
              <a:t>Future goals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4BC9C-2DF0-5D28-153E-DEE164D5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1241" name="Google Shape;1241;p40"/>
          <p:cNvGrpSpPr/>
          <p:nvPr/>
        </p:nvGrpSpPr>
        <p:grpSpPr>
          <a:xfrm>
            <a:off x="5341166" y="1260031"/>
            <a:ext cx="3122079" cy="3232727"/>
            <a:chOff x="5341166" y="1260031"/>
            <a:chExt cx="3122079" cy="3232727"/>
          </a:xfrm>
        </p:grpSpPr>
        <p:sp>
          <p:nvSpPr>
            <p:cNvPr id="1242" name="Google Shape;1242;p40"/>
            <p:cNvSpPr/>
            <p:nvPr/>
          </p:nvSpPr>
          <p:spPr>
            <a:xfrm>
              <a:off x="6172955" y="1588048"/>
              <a:ext cx="2290290" cy="2904710"/>
            </a:xfrm>
            <a:custGeom>
              <a:avLst/>
              <a:gdLst/>
              <a:ahLst/>
              <a:cxnLst/>
              <a:rect l="l" t="t" r="r" b="b"/>
              <a:pathLst>
                <a:path w="32851" h="41664" extrusionOk="0">
                  <a:moveTo>
                    <a:pt x="23587" y="1"/>
                  </a:moveTo>
                  <a:lnTo>
                    <a:pt x="23656" y="70"/>
                  </a:lnTo>
                  <a:lnTo>
                    <a:pt x="23656" y="70"/>
                  </a:lnTo>
                  <a:cubicBezTo>
                    <a:pt x="23633" y="47"/>
                    <a:pt x="23610" y="24"/>
                    <a:pt x="23587" y="1"/>
                  </a:cubicBezTo>
                  <a:close/>
                  <a:moveTo>
                    <a:pt x="23656" y="70"/>
                  </a:moveTo>
                  <a:cubicBezTo>
                    <a:pt x="24385" y="818"/>
                    <a:pt x="25047" y="1644"/>
                    <a:pt x="25632" y="2556"/>
                  </a:cubicBezTo>
                  <a:cubicBezTo>
                    <a:pt x="26245" y="3497"/>
                    <a:pt x="26777" y="4529"/>
                    <a:pt x="27216" y="5633"/>
                  </a:cubicBezTo>
                  <a:cubicBezTo>
                    <a:pt x="27656" y="6748"/>
                    <a:pt x="28004" y="7934"/>
                    <a:pt x="28249" y="9191"/>
                  </a:cubicBezTo>
                  <a:cubicBezTo>
                    <a:pt x="28495" y="10459"/>
                    <a:pt x="28627" y="11788"/>
                    <a:pt x="28648" y="13179"/>
                  </a:cubicBezTo>
                  <a:cubicBezTo>
                    <a:pt x="28689" y="16502"/>
                    <a:pt x="28045" y="19814"/>
                    <a:pt x="26838" y="22922"/>
                  </a:cubicBezTo>
                  <a:cubicBezTo>
                    <a:pt x="25632" y="26061"/>
                    <a:pt x="23873" y="28964"/>
                    <a:pt x="21695" y="31459"/>
                  </a:cubicBezTo>
                  <a:cubicBezTo>
                    <a:pt x="19539" y="33933"/>
                    <a:pt x="17003" y="35989"/>
                    <a:pt x="14243" y="37461"/>
                  </a:cubicBezTo>
                  <a:cubicBezTo>
                    <a:pt x="11523" y="38913"/>
                    <a:pt x="8609" y="39781"/>
                    <a:pt x="5655" y="39945"/>
                  </a:cubicBezTo>
                  <a:cubicBezTo>
                    <a:pt x="5288" y="39960"/>
                    <a:pt x="4923" y="39969"/>
                    <a:pt x="4561" y="39969"/>
                  </a:cubicBezTo>
                  <a:cubicBezTo>
                    <a:pt x="4427" y="39969"/>
                    <a:pt x="4294" y="39968"/>
                    <a:pt x="4162" y="39965"/>
                  </a:cubicBezTo>
                  <a:cubicBezTo>
                    <a:pt x="3671" y="39945"/>
                    <a:pt x="3190" y="39914"/>
                    <a:pt x="2720" y="39863"/>
                  </a:cubicBezTo>
                  <a:cubicBezTo>
                    <a:pt x="2250" y="39812"/>
                    <a:pt x="1790" y="39740"/>
                    <a:pt x="1329" y="39649"/>
                  </a:cubicBezTo>
                  <a:cubicBezTo>
                    <a:pt x="880" y="39556"/>
                    <a:pt x="440" y="39444"/>
                    <a:pt x="0" y="39322"/>
                  </a:cubicBezTo>
                  <a:lnTo>
                    <a:pt x="0" y="39322"/>
                  </a:lnTo>
                  <a:lnTo>
                    <a:pt x="5839" y="41019"/>
                  </a:lnTo>
                  <a:cubicBezTo>
                    <a:pt x="6248" y="41141"/>
                    <a:pt x="6677" y="41244"/>
                    <a:pt x="7106" y="41335"/>
                  </a:cubicBezTo>
                  <a:cubicBezTo>
                    <a:pt x="7546" y="41428"/>
                    <a:pt x="7986" y="41499"/>
                    <a:pt x="8435" y="41550"/>
                  </a:cubicBezTo>
                  <a:cubicBezTo>
                    <a:pt x="8895" y="41601"/>
                    <a:pt x="9356" y="41632"/>
                    <a:pt x="9815" y="41653"/>
                  </a:cubicBezTo>
                  <a:cubicBezTo>
                    <a:pt x="9993" y="41660"/>
                    <a:pt x="10172" y="41664"/>
                    <a:pt x="10352" y="41664"/>
                  </a:cubicBezTo>
                  <a:cubicBezTo>
                    <a:pt x="10649" y="41664"/>
                    <a:pt x="10948" y="41655"/>
                    <a:pt x="11247" y="41642"/>
                  </a:cubicBezTo>
                  <a:cubicBezTo>
                    <a:pt x="14068" y="41509"/>
                    <a:pt x="16829" y="40722"/>
                    <a:pt x="19395" y="39393"/>
                  </a:cubicBezTo>
                  <a:cubicBezTo>
                    <a:pt x="22002" y="38043"/>
                    <a:pt x="24385" y="36141"/>
                    <a:pt x="26398" y="33851"/>
                  </a:cubicBezTo>
                  <a:cubicBezTo>
                    <a:pt x="28423" y="31541"/>
                    <a:pt x="30058" y="28842"/>
                    <a:pt x="31163" y="25928"/>
                  </a:cubicBezTo>
                  <a:cubicBezTo>
                    <a:pt x="32267" y="23034"/>
                    <a:pt x="32850" y="19947"/>
                    <a:pt x="32778" y="16829"/>
                  </a:cubicBezTo>
                  <a:cubicBezTo>
                    <a:pt x="32748" y="15520"/>
                    <a:pt x="32605" y="14262"/>
                    <a:pt x="32359" y="13076"/>
                  </a:cubicBezTo>
                  <a:cubicBezTo>
                    <a:pt x="32114" y="11890"/>
                    <a:pt x="31776" y="10766"/>
                    <a:pt x="31337" y="9713"/>
                  </a:cubicBezTo>
                  <a:cubicBezTo>
                    <a:pt x="30917" y="8660"/>
                    <a:pt x="30396" y="7689"/>
                    <a:pt x="29803" y="6789"/>
                  </a:cubicBezTo>
                  <a:cubicBezTo>
                    <a:pt x="29220" y="5889"/>
                    <a:pt x="28566" y="5072"/>
                    <a:pt x="27840" y="4335"/>
                  </a:cubicBezTo>
                  <a:lnTo>
                    <a:pt x="23656" y="7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5341166" y="1260031"/>
              <a:ext cx="2833319" cy="3116372"/>
            </a:xfrm>
            <a:custGeom>
              <a:avLst/>
              <a:gdLst/>
              <a:ahLst/>
              <a:cxnLst/>
              <a:rect l="l" t="t" r="r" b="b"/>
              <a:pathLst>
                <a:path w="40640" h="44700" extrusionOk="0">
                  <a:moveTo>
                    <a:pt x="24162" y="0"/>
                  </a:moveTo>
                  <a:cubicBezTo>
                    <a:pt x="22696" y="0"/>
                    <a:pt x="21182" y="184"/>
                    <a:pt x="19640" y="564"/>
                  </a:cubicBezTo>
                  <a:cubicBezTo>
                    <a:pt x="17043" y="1209"/>
                    <a:pt x="14600" y="2343"/>
                    <a:pt x="12381" y="3847"/>
                  </a:cubicBezTo>
                  <a:cubicBezTo>
                    <a:pt x="10193" y="5319"/>
                    <a:pt x="8200" y="7169"/>
                    <a:pt x="6503" y="9255"/>
                  </a:cubicBezTo>
                  <a:cubicBezTo>
                    <a:pt x="4806" y="11340"/>
                    <a:pt x="3384" y="13692"/>
                    <a:pt x="2321" y="16197"/>
                  </a:cubicBezTo>
                  <a:cubicBezTo>
                    <a:pt x="1258" y="18722"/>
                    <a:pt x="532" y="21432"/>
                    <a:pt x="276" y="24222"/>
                  </a:cubicBezTo>
                  <a:cubicBezTo>
                    <a:pt x="1" y="27055"/>
                    <a:pt x="225" y="29734"/>
                    <a:pt x="869" y="32156"/>
                  </a:cubicBezTo>
                  <a:cubicBezTo>
                    <a:pt x="1523" y="34630"/>
                    <a:pt x="2628" y="36870"/>
                    <a:pt x="4100" y="38740"/>
                  </a:cubicBezTo>
                  <a:cubicBezTo>
                    <a:pt x="5613" y="40653"/>
                    <a:pt x="7525" y="42207"/>
                    <a:pt x="9764" y="43239"/>
                  </a:cubicBezTo>
                  <a:cubicBezTo>
                    <a:pt x="11790" y="44175"/>
                    <a:pt x="14078" y="44699"/>
                    <a:pt x="16564" y="44699"/>
                  </a:cubicBezTo>
                  <a:cubicBezTo>
                    <a:pt x="16901" y="44699"/>
                    <a:pt x="17242" y="44690"/>
                    <a:pt x="17586" y="44670"/>
                  </a:cubicBezTo>
                  <a:cubicBezTo>
                    <a:pt x="20550" y="44507"/>
                    <a:pt x="23464" y="43638"/>
                    <a:pt x="26183" y="42186"/>
                  </a:cubicBezTo>
                  <a:cubicBezTo>
                    <a:pt x="28944" y="40714"/>
                    <a:pt x="31490" y="38659"/>
                    <a:pt x="33647" y="36175"/>
                  </a:cubicBezTo>
                  <a:cubicBezTo>
                    <a:pt x="35814" y="33680"/>
                    <a:pt x="37583" y="30776"/>
                    <a:pt x="38790" y="27637"/>
                  </a:cubicBezTo>
                  <a:cubicBezTo>
                    <a:pt x="39996" y="24519"/>
                    <a:pt x="40640" y="21207"/>
                    <a:pt x="40599" y="17884"/>
                  </a:cubicBezTo>
                  <a:cubicBezTo>
                    <a:pt x="40558" y="14623"/>
                    <a:pt x="39863" y="11678"/>
                    <a:pt x="38667" y="9173"/>
                  </a:cubicBezTo>
                  <a:cubicBezTo>
                    <a:pt x="37491" y="6730"/>
                    <a:pt x="35845" y="4715"/>
                    <a:pt x="33851" y="3192"/>
                  </a:cubicBezTo>
                  <a:cubicBezTo>
                    <a:pt x="31919" y="1720"/>
                    <a:pt x="29670" y="728"/>
                    <a:pt x="27237" y="278"/>
                  </a:cubicBezTo>
                  <a:cubicBezTo>
                    <a:pt x="26241" y="95"/>
                    <a:pt x="25214" y="0"/>
                    <a:pt x="241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7622217" y="2745623"/>
              <a:ext cx="3625" cy="2858"/>
            </a:xfrm>
            <a:custGeom>
              <a:avLst/>
              <a:gdLst/>
              <a:ahLst/>
              <a:cxnLst/>
              <a:rect l="l" t="t" r="r" b="b"/>
              <a:pathLst>
                <a:path w="52" h="41" extrusionOk="0">
                  <a:moveTo>
                    <a:pt x="11" y="0"/>
                  </a:moveTo>
                  <a:cubicBezTo>
                    <a:pt x="11" y="10"/>
                    <a:pt x="1" y="10"/>
                    <a:pt x="1" y="10"/>
                  </a:cubicBezTo>
                  <a:lnTo>
                    <a:pt x="1" y="21"/>
                  </a:lnTo>
                  <a:lnTo>
                    <a:pt x="1" y="30"/>
                  </a:lnTo>
                  <a:cubicBezTo>
                    <a:pt x="1" y="41"/>
                    <a:pt x="1" y="41"/>
                    <a:pt x="11" y="41"/>
                  </a:cubicBezTo>
                  <a:lnTo>
                    <a:pt x="31" y="41"/>
                  </a:lnTo>
                  <a:cubicBezTo>
                    <a:pt x="42" y="41"/>
                    <a:pt x="42" y="41"/>
                    <a:pt x="42" y="30"/>
                  </a:cubicBezTo>
                  <a:lnTo>
                    <a:pt x="52" y="30"/>
                  </a:lnTo>
                  <a:lnTo>
                    <a:pt x="52" y="21"/>
                  </a:lnTo>
                  <a:lnTo>
                    <a:pt x="52" y="10"/>
                  </a:lnTo>
                  <a:cubicBezTo>
                    <a:pt x="52" y="0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5562098" y="1520911"/>
              <a:ext cx="2312390" cy="2547687"/>
            </a:xfrm>
            <a:custGeom>
              <a:avLst/>
              <a:gdLst/>
              <a:ahLst/>
              <a:cxnLst/>
              <a:rect l="l" t="t" r="r" b="b"/>
              <a:pathLst>
                <a:path w="33168" h="36543" extrusionOk="0">
                  <a:moveTo>
                    <a:pt x="18893" y="2940"/>
                  </a:moveTo>
                  <a:cubicBezTo>
                    <a:pt x="19740" y="2940"/>
                    <a:pt x="20561" y="3032"/>
                    <a:pt x="21348" y="3213"/>
                  </a:cubicBezTo>
                  <a:cubicBezTo>
                    <a:pt x="22984" y="3581"/>
                    <a:pt x="24466" y="4317"/>
                    <a:pt x="25734" y="5370"/>
                  </a:cubicBezTo>
                  <a:cubicBezTo>
                    <a:pt x="27022" y="6444"/>
                    <a:pt x="28076" y="7834"/>
                    <a:pt x="28812" y="9500"/>
                  </a:cubicBezTo>
                  <a:cubicBezTo>
                    <a:pt x="29548" y="11197"/>
                    <a:pt x="29957" y="13160"/>
                    <a:pt x="29946" y="15318"/>
                  </a:cubicBezTo>
                  <a:cubicBezTo>
                    <a:pt x="29926" y="17506"/>
                    <a:pt x="29476" y="19673"/>
                    <a:pt x="28669" y="21707"/>
                  </a:cubicBezTo>
                  <a:cubicBezTo>
                    <a:pt x="27861" y="23752"/>
                    <a:pt x="26715" y="25654"/>
                    <a:pt x="25305" y="27300"/>
                  </a:cubicBezTo>
                  <a:cubicBezTo>
                    <a:pt x="23894" y="28936"/>
                    <a:pt x="22248" y="30316"/>
                    <a:pt x="20438" y="31318"/>
                  </a:cubicBezTo>
                  <a:cubicBezTo>
                    <a:pt x="18659" y="32310"/>
                    <a:pt x="16748" y="32944"/>
                    <a:pt x="14785" y="33117"/>
                  </a:cubicBezTo>
                  <a:cubicBezTo>
                    <a:pt x="14411" y="33151"/>
                    <a:pt x="14043" y="33167"/>
                    <a:pt x="13681" y="33167"/>
                  </a:cubicBezTo>
                  <a:cubicBezTo>
                    <a:pt x="12172" y="33167"/>
                    <a:pt x="10769" y="32881"/>
                    <a:pt x="9498" y="32361"/>
                  </a:cubicBezTo>
                  <a:cubicBezTo>
                    <a:pt x="7965" y="31717"/>
                    <a:pt x="6626" y="30725"/>
                    <a:pt x="5552" y="29468"/>
                  </a:cubicBezTo>
                  <a:cubicBezTo>
                    <a:pt x="4499" y="28241"/>
                    <a:pt x="3702" y="26737"/>
                    <a:pt x="3201" y="25061"/>
                  </a:cubicBezTo>
                  <a:cubicBezTo>
                    <a:pt x="2720" y="23405"/>
                    <a:pt x="2526" y="21564"/>
                    <a:pt x="2680" y="19601"/>
                  </a:cubicBezTo>
                  <a:cubicBezTo>
                    <a:pt x="2843" y="17659"/>
                    <a:pt x="3323" y="15768"/>
                    <a:pt x="4059" y="14009"/>
                  </a:cubicBezTo>
                  <a:cubicBezTo>
                    <a:pt x="4806" y="12240"/>
                    <a:pt x="5797" y="10594"/>
                    <a:pt x="6994" y="9143"/>
                  </a:cubicBezTo>
                  <a:cubicBezTo>
                    <a:pt x="8190" y="7680"/>
                    <a:pt x="9591" y="6412"/>
                    <a:pt x="11124" y="5401"/>
                  </a:cubicBezTo>
                  <a:cubicBezTo>
                    <a:pt x="12679" y="4388"/>
                    <a:pt x="14376" y="3632"/>
                    <a:pt x="16175" y="3243"/>
                  </a:cubicBezTo>
                  <a:cubicBezTo>
                    <a:pt x="17103" y="3040"/>
                    <a:pt x="18012" y="2940"/>
                    <a:pt x="18893" y="2940"/>
                  </a:cubicBezTo>
                  <a:close/>
                  <a:moveTo>
                    <a:pt x="19758" y="0"/>
                  </a:moveTo>
                  <a:cubicBezTo>
                    <a:pt x="18639" y="0"/>
                    <a:pt x="17484" y="131"/>
                    <a:pt x="16308" y="401"/>
                  </a:cubicBezTo>
                  <a:cubicBezTo>
                    <a:pt x="14161" y="902"/>
                    <a:pt x="12126" y="1822"/>
                    <a:pt x="10275" y="3049"/>
                  </a:cubicBezTo>
                  <a:cubicBezTo>
                    <a:pt x="8446" y="4265"/>
                    <a:pt x="6790" y="5789"/>
                    <a:pt x="5368" y="7527"/>
                  </a:cubicBezTo>
                  <a:cubicBezTo>
                    <a:pt x="3947" y="9265"/>
                    <a:pt x="2761" y="11228"/>
                    <a:pt x="1871" y="13324"/>
                  </a:cubicBezTo>
                  <a:cubicBezTo>
                    <a:pt x="992" y="15420"/>
                    <a:pt x="399" y="17679"/>
                    <a:pt x="205" y="19990"/>
                  </a:cubicBezTo>
                  <a:cubicBezTo>
                    <a:pt x="1" y="22341"/>
                    <a:pt x="205" y="24550"/>
                    <a:pt x="767" y="26544"/>
                  </a:cubicBezTo>
                  <a:cubicBezTo>
                    <a:pt x="1340" y="28568"/>
                    <a:pt x="2280" y="30388"/>
                    <a:pt x="3528" y="31901"/>
                  </a:cubicBezTo>
                  <a:cubicBezTo>
                    <a:pt x="4796" y="33444"/>
                    <a:pt x="6390" y="34671"/>
                    <a:pt x="8241" y="35469"/>
                  </a:cubicBezTo>
                  <a:cubicBezTo>
                    <a:pt x="9831" y="36165"/>
                    <a:pt x="11608" y="36543"/>
                    <a:pt x="13524" y="36543"/>
                  </a:cubicBezTo>
                  <a:cubicBezTo>
                    <a:pt x="13888" y="36543"/>
                    <a:pt x="14257" y="36529"/>
                    <a:pt x="14631" y="36502"/>
                  </a:cubicBezTo>
                  <a:cubicBezTo>
                    <a:pt x="17013" y="36327"/>
                    <a:pt x="19365" y="35582"/>
                    <a:pt x="21542" y="34385"/>
                  </a:cubicBezTo>
                  <a:cubicBezTo>
                    <a:pt x="23761" y="33179"/>
                    <a:pt x="25795" y="31502"/>
                    <a:pt x="27524" y="29498"/>
                  </a:cubicBezTo>
                  <a:cubicBezTo>
                    <a:pt x="29251" y="27484"/>
                    <a:pt x="30672" y="25153"/>
                    <a:pt x="31654" y="22648"/>
                  </a:cubicBezTo>
                  <a:cubicBezTo>
                    <a:pt x="32635" y="20143"/>
                    <a:pt x="33167" y="17485"/>
                    <a:pt x="33167" y="14816"/>
                  </a:cubicBezTo>
                  <a:cubicBezTo>
                    <a:pt x="33167" y="12179"/>
                    <a:pt x="32645" y="9797"/>
                    <a:pt x="31705" y="7742"/>
                  </a:cubicBezTo>
                  <a:cubicBezTo>
                    <a:pt x="30785" y="5738"/>
                    <a:pt x="29476" y="4061"/>
                    <a:pt x="27892" y="2793"/>
                  </a:cubicBezTo>
                  <a:cubicBezTo>
                    <a:pt x="26338" y="1546"/>
                    <a:pt x="24528" y="687"/>
                    <a:pt x="22534" y="278"/>
                  </a:cubicBezTo>
                  <a:cubicBezTo>
                    <a:pt x="21641" y="95"/>
                    <a:pt x="20712" y="0"/>
                    <a:pt x="19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09748" y="2037581"/>
              <a:ext cx="1315848" cy="1449775"/>
            </a:xfrm>
            <a:custGeom>
              <a:avLst/>
              <a:gdLst/>
              <a:ahLst/>
              <a:cxnLst/>
              <a:rect l="l" t="t" r="r" b="b"/>
              <a:pathLst>
                <a:path w="18874" h="20795" extrusionOk="0">
                  <a:moveTo>
                    <a:pt x="10525" y="3018"/>
                  </a:moveTo>
                  <a:cubicBezTo>
                    <a:pt x="11010" y="3018"/>
                    <a:pt x="11476" y="3080"/>
                    <a:pt x="11922" y="3204"/>
                  </a:cubicBezTo>
                  <a:cubicBezTo>
                    <a:pt x="12699" y="3408"/>
                    <a:pt x="13394" y="3797"/>
                    <a:pt x="13976" y="4328"/>
                  </a:cubicBezTo>
                  <a:cubicBezTo>
                    <a:pt x="14569" y="4870"/>
                    <a:pt x="15039" y="5555"/>
                    <a:pt x="15357" y="6363"/>
                  </a:cubicBezTo>
                  <a:cubicBezTo>
                    <a:pt x="15684" y="7171"/>
                    <a:pt x="15847" y="8101"/>
                    <a:pt x="15816" y="9113"/>
                  </a:cubicBezTo>
                  <a:cubicBezTo>
                    <a:pt x="15786" y="10136"/>
                    <a:pt x="15571" y="11147"/>
                    <a:pt x="15193" y="12088"/>
                  </a:cubicBezTo>
                  <a:cubicBezTo>
                    <a:pt x="14805" y="13029"/>
                    <a:pt x="14273" y="13918"/>
                    <a:pt x="13628" y="14675"/>
                  </a:cubicBezTo>
                  <a:cubicBezTo>
                    <a:pt x="12974" y="15441"/>
                    <a:pt x="12218" y="16096"/>
                    <a:pt x="11390" y="16577"/>
                  </a:cubicBezTo>
                  <a:cubicBezTo>
                    <a:pt x="10561" y="17067"/>
                    <a:pt x="9662" y="17384"/>
                    <a:pt x="8741" y="17497"/>
                  </a:cubicBezTo>
                  <a:cubicBezTo>
                    <a:pt x="8485" y="17531"/>
                    <a:pt x="8233" y="17548"/>
                    <a:pt x="7986" y="17548"/>
                  </a:cubicBezTo>
                  <a:cubicBezTo>
                    <a:pt x="7356" y="17548"/>
                    <a:pt x="6760" y="17439"/>
                    <a:pt x="6217" y="17241"/>
                  </a:cubicBezTo>
                  <a:cubicBezTo>
                    <a:pt x="5460" y="16965"/>
                    <a:pt x="4795" y="16525"/>
                    <a:pt x="4254" y="15943"/>
                  </a:cubicBezTo>
                  <a:cubicBezTo>
                    <a:pt x="3722" y="15370"/>
                    <a:pt x="3302" y="14655"/>
                    <a:pt x="3037" y="13846"/>
                  </a:cubicBezTo>
                  <a:cubicBezTo>
                    <a:pt x="2781" y="13049"/>
                    <a:pt x="2659" y="12140"/>
                    <a:pt x="2720" y="11178"/>
                  </a:cubicBezTo>
                  <a:cubicBezTo>
                    <a:pt x="2781" y="10217"/>
                    <a:pt x="3016" y="9266"/>
                    <a:pt x="3374" y="8387"/>
                  </a:cubicBezTo>
                  <a:cubicBezTo>
                    <a:pt x="3742" y="7508"/>
                    <a:pt x="4243" y="6690"/>
                    <a:pt x="4836" y="5964"/>
                  </a:cubicBezTo>
                  <a:cubicBezTo>
                    <a:pt x="5440" y="5238"/>
                    <a:pt x="6135" y="4615"/>
                    <a:pt x="6912" y="4134"/>
                  </a:cubicBezTo>
                  <a:cubicBezTo>
                    <a:pt x="7689" y="3643"/>
                    <a:pt x="8527" y="3286"/>
                    <a:pt x="9416" y="3122"/>
                  </a:cubicBezTo>
                  <a:cubicBezTo>
                    <a:pt x="9795" y="3052"/>
                    <a:pt x="10165" y="3018"/>
                    <a:pt x="10525" y="3018"/>
                  </a:cubicBezTo>
                  <a:close/>
                  <a:moveTo>
                    <a:pt x="11241" y="1"/>
                  </a:moveTo>
                  <a:cubicBezTo>
                    <a:pt x="10692" y="1"/>
                    <a:pt x="10127" y="55"/>
                    <a:pt x="9550" y="167"/>
                  </a:cubicBezTo>
                  <a:cubicBezTo>
                    <a:pt x="8302" y="423"/>
                    <a:pt x="7106" y="934"/>
                    <a:pt x="6012" y="1629"/>
                  </a:cubicBezTo>
                  <a:cubicBezTo>
                    <a:pt x="4928" y="2325"/>
                    <a:pt x="3936" y="3214"/>
                    <a:pt x="3098" y="4236"/>
                  </a:cubicBezTo>
                  <a:cubicBezTo>
                    <a:pt x="2250" y="5258"/>
                    <a:pt x="1555" y="6414"/>
                    <a:pt x="1033" y="7651"/>
                  </a:cubicBezTo>
                  <a:cubicBezTo>
                    <a:pt x="522" y="8898"/>
                    <a:pt x="185" y="10227"/>
                    <a:pt x="92" y="11587"/>
                  </a:cubicBezTo>
                  <a:cubicBezTo>
                    <a:pt x="1" y="12957"/>
                    <a:pt x="144" y="14246"/>
                    <a:pt x="512" y="15391"/>
                  </a:cubicBezTo>
                  <a:cubicBezTo>
                    <a:pt x="869" y="16546"/>
                    <a:pt x="1452" y="17568"/>
                    <a:pt x="2198" y="18397"/>
                  </a:cubicBezTo>
                  <a:cubicBezTo>
                    <a:pt x="2955" y="19245"/>
                    <a:pt x="3895" y="19899"/>
                    <a:pt x="4969" y="20308"/>
                  </a:cubicBezTo>
                  <a:cubicBezTo>
                    <a:pt x="5784" y="20623"/>
                    <a:pt x="6680" y="20794"/>
                    <a:pt x="7630" y="20794"/>
                  </a:cubicBezTo>
                  <a:cubicBezTo>
                    <a:pt x="7944" y="20794"/>
                    <a:pt x="8264" y="20776"/>
                    <a:pt x="8589" y="20737"/>
                  </a:cubicBezTo>
                  <a:cubicBezTo>
                    <a:pt x="9927" y="20594"/>
                    <a:pt x="11216" y="20144"/>
                    <a:pt x="12422" y="19449"/>
                  </a:cubicBezTo>
                  <a:cubicBezTo>
                    <a:pt x="13628" y="18754"/>
                    <a:pt x="14733" y="17824"/>
                    <a:pt x="15684" y="16720"/>
                  </a:cubicBezTo>
                  <a:cubicBezTo>
                    <a:pt x="16624" y="15605"/>
                    <a:pt x="17402" y="14327"/>
                    <a:pt x="17954" y="12957"/>
                  </a:cubicBezTo>
                  <a:cubicBezTo>
                    <a:pt x="18495" y="11577"/>
                    <a:pt x="18812" y="10125"/>
                    <a:pt x="18843" y="8643"/>
                  </a:cubicBezTo>
                  <a:cubicBezTo>
                    <a:pt x="18874" y="7181"/>
                    <a:pt x="18618" y="5842"/>
                    <a:pt x="18138" y="4676"/>
                  </a:cubicBezTo>
                  <a:cubicBezTo>
                    <a:pt x="17657" y="3531"/>
                    <a:pt x="16961" y="2550"/>
                    <a:pt x="16103" y="1793"/>
                  </a:cubicBezTo>
                  <a:cubicBezTo>
                    <a:pt x="15255" y="1046"/>
                    <a:pt x="14242" y="515"/>
                    <a:pt x="13128" y="228"/>
                  </a:cubicBezTo>
                  <a:cubicBezTo>
                    <a:pt x="12527" y="78"/>
                    <a:pt x="11896" y="1"/>
                    <a:pt x="11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449521" y="2532569"/>
              <a:ext cx="391394" cy="431412"/>
            </a:xfrm>
            <a:custGeom>
              <a:avLst/>
              <a:gdLst/>
              <a:ahLst/>
              <a:cxnLst/>
              <a:rect l="l" t="t" r="r" b="b"/>
              <a:pathLst>
                <a:path w="5614" h="6188" extrusionOk="0">
                  <a:moveTo>
                    <a:pt x="2792" y="3056"/>
                  </a:moveTo>
                  <a:cubicBezTo>
                    <a:pt x="2802" y="3056"/>
                    <a:pt x="2802" y="3056"/>
                    <a:pt x="2802" y="3066"/>
                  </a:cubicBezTo>
                  <a:lnTo>
                    <a:pt x="2802" y="3077"/>
                  </a:lnTo>
                  <a:lnTo>
                    <a:pt x="2802" y="3086"/>
                  </a:lnTo>
                  <a:lnTo>
                    <a:pt x="2792" y="3086"/>
                  </a:lnTo>
                  <a:cubicBezTo>
                    <a:pt x="2792" y="3097"/>
                    <a:pt x="2792" y="3097"/>
                    <a:pt x="2781" y="3097"/>
                  </a:cubicBezTo>
                  <a:lnTo>
                    <a:pt x="2761" y="3097"/>
                  </a:lnTo>
                  <a:cubicBezTo>
                    <a:pt x="2751" y="3097"/>
                    <a:pt x="2751" y="3097"/>
                    <a:pt x="2751" y="3086"/>
                  </a:cubicBezTo>
                  <a:lnTo>
                    <a:pt x="2751" y="3077"/>
                  </a:lnTo>
                  <a:lnTo>
                    <a:pt x="2751" y="3066"/>
                  </a:lnTo>
                  <a:cubicBezTo>
                    <a:pt x="2751" y="3066"/>
                    <a:pt x="2761" y="3066"/>
                    <a:pt x="2761" y="3056"/>
                  </a:cubicBezTo>
                  <a:close/>
                  <a:moveTo>
                    <a:pt x="3342" y="0"/>
                  </a:moveTo>
                  <a:cubicBezTo>
                    <a:pt x="3204" y="0"/>
                    <a:pt x="3061" y="13"/>
                    <a:pt x="2914" y="40"/>
                  </a:cubicBezTo>
                  <a:cubicBezTo>
                    <a:pt x="2536" y="101"/>
                    <a:pt x="2168" y="244"/>
                    <a:pt x="1831" y="459"/>
                  </a:cubicBezTo>
                  <a:cubicBezTo>
                    <a:pt x="1504" y="664"/>
                    <a:pt x="1197" y="930"/>
                    <a:pt x="931" y="1246"/>
                  </a:cubicBezTo>
                  <a:cubicBezTo>
                    <a:pt x="675" y="1563"/>
                    <a:pt x="450" y="1921"/>
                    <a:pt x="297" y="2300"/>
                  </a:cubicBezTo>
                  <a:cubicBezTo>
                    <a:pt x="143" y="2688"/>
                    <a:pt x="41" y="3097"/>
                    <a:pt x="21" y="3506"/>
                  </a:cubicBezTo>
                  <a:cubicBezTo>
                    <a:pt x="0" y="3925"/>
                    <a:pt x="52" y="4313"/>
                    <a:pt x="174" y="4661"/>
                  </a:cubicBezTo>
                  <a:cubicBezTo>
                    <a:pt x="286" y="4999"/>
                    <a:pt x="471" y="5305"/>
                    <a:pt x="706" y="5540"/>
                  </a:cubicBezTo>
                  <a:cubicBezTo>
                    <a:pt x="941" y="5785"/>
                    <a:pt x="1238" y="5969"/>
                    <a:pt x="1554" y="6072"/>
                  </a:cubicBezTo>
                  <a:cubicBezTo>
                    <a:pt x="1779" y="6149"/>
                    <a:pt x="2024" y="6188"/>
                    <a:pt x="2278" y="6188"/>
                  </a:cubicBezTo>
                  <a:cubicBezTo>
                    <a:pt x="2393" y="6188"/>
                    <a:pt x="2510" y="6180"/>
                    <a:pt x="2628" y="6164"/>
                  </a:cubicBezTo>
                  <a:cubicBezTo>
                    <a:pt x="3017" y="6113"/>
                    <a:pt x="3395" y="5969"/>
                    <a:pt x="3742" y="5755"/>
                  </a:cubicBezTo>
                  <a:cubicBezTo>
                    <a:pt x="4090" y="5551"/>
                    <a:pt x="4407" y="5274"/>
                    <a:pt x="4673" y="4958"/>
                  </a:cubicBezTo>
                  <a:cubicBezTo>
                    <a:pt x="4949" y="4640"/>
                    <a:pt x="5164" y="4272"/>
                    <a:pt x="5327" y="3874"/>
                  </a:cubicBezTo>
                  <a:cubicBezTo>
                    <a:pt x="5491" y="3485"/>
                    <a:pt x="5582" y="3056"/>
                    <a:pt x="5603" y="2636"/>
                  </a:cubicBezTo>
                  <a:cubicBezTo>
                    <a:pt x="5614" y="2207"/>
                    <a:pt x="5552" y="1809"/>
                    <a:pt x="5419" y="1471"/>
                  </a:cubicBezTo>
                  <a:cubicBezTo>
                    <a:pt x="5296" y="1123"/>
                    <a:pt x="5102" y="827"/>
                    <a:pt x="4857" y="592"/>
                  </a:cubicBezTo>
                  <a:cubicBezTo>
                    <a:pt x="4612" y="357"/>
                    <a:pt x="4315" y="193"/>
                    <a:pt x="3988" y="91"/>
                  </a:cubicBezTo>
                  <a:cubicBezTo>
                    <a:pt x="3784" y="34"/>
                    <a:pt x="3569" y="0"/>
                    <a:pt x="3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5219231" y="1473781"/>
            <a:ext cx="1522557" cy="1544658"/>
            <a:chOff x="5219231" y="1473781"/>
            <a:chExt cx="1522557" cy="1544658"/>
          </a:xfrm>
        </p:grpSpPr>
        <p:sp>
          <p:nvSpPr>
            <p:cNvPr id="1249" name="Google Shape;1249;p40"/>
            <p:cNvSpPr/>
            <p:nvPr/>
          </p:nvSpPr>
          <p:spPr>
            <a:xfrm>
              <a:off x="5473000" y="1725389"/>
              <a:ext cx="1268789" cy="1293050"/>
            </a:xfrm>
            <a:custGeom>
              <a:avLst/>
              <a:gdLst/>
              <a:ahLst/>
              <a:cxnLst/>
              <a:rect l="l" t="t" r="r" b="b"/>
              <a:pathLst>
                <a:path w="18199" h="18547" extrusionOk="0">
                  <a:moveTo>
                    <a:pt x="900" y="1"/>
                  </a:moveTo>
                  <a:lnTo>
                    <a:pt x="1" y="901"/>
                  </a:lnTo>
                  <a:lnTo>
                    <a:pt x="15786" y="17034"/>
                  </a:lnTo>
                  <a:cubicBezTo>
                    <a:pt x="16472" y="17709"/>
                    <a:pt x="17289" y="18230"/>
                    <a:pt x="18199" y="18547"/>
                  </a:cubicBezTo>
                  <a:cubicBezTo>
                    <a:pt x="17882" y="17637"/>
                    <a:pt x="17371" y="16809"/>
                    <a:pt x="16686" y="16134"/>
                  </a:cubicBezTo>
                  <a:lnTo>
                    <a:pt x="90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5465191" y="1722251"/>
              <a:ext cx="78502" cy="69020"/>
            </a:xfrm>
            <a:custGeom>
              <a:avLst/>
              <a:gdLst/>
              <a:ahLst/>
              <a:cxnLst/>
              <a:rect l="l" t="t" r="r" b="b"/>
              <a:pathLst>
                <a:path w="1126" h="990" extrusionOk="0">
                  <a:moveTo>
                    <a:pt x="886" y="0"/>
                  </a:moveTo>
                  <a:cubicBezTo>
                    <a:pt x="746" y="0"/>
                    <a:pt x="544" y="105"/>
                    <a:pt x="358" y="291"/>
                  </a:cubicBezTo>
                  <a:cubicBezTo>
                    <a:pt x="113" y="537"/>
                    <a:pt x="0" y="833"/>
                    <a:pt x="113" y="946"/>
                  </a:cubicBezTo>
                  <a:cubicBezTo>
                    <a:pt x="142" y="975"/>
                    <a:pt x="185" y="989"/>
                    <a:pt x="236" y="989"/>
                  </a:cubicBezTo>
                  <a:cubicBezTo>
                    <a:pt x="378" y="989"/>
                    <a:pt x="586" y="881"/>
                    <a:pt x="767" y="700"/>
                  </a:cubicBezTo>
                  <a:cubicBezTo>
                    <a:pt x="1012" y="444"/>
                    <a:pt x="1125" y="158"/>
                    <a:pt x="1012" y="46"/>
                  </a:cubicBezTo>
                  <a:cubicBezTo>
                    <a:pt x="982" y="15"/>
                    <a:pt x="938" y="0"/>
                    <a:pt x="886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5542856" y="1473781"/>
              <a:ext cx="166834" cy="426323"/>
            </a:xfrm>
            <a:custGeom>
              <a:avLst/>
              <a:gdLst/>
              <a:ahLst/>
              <a:cxnLst/>
              <a:rect l="l" t="t" r="r" b="b"/>
              <a:pathLst>
                <a:path w="2393" h="6115" extrusionOk="0">
                  <a:moveTo>
                    <a:pt x="0" y="0"/>
                  </a:moveTo>
                  <a:lnTo>
                    <a:pt x="175" y="4039"/>
                  </a:lnTo>
                  <a:lnTo>
                    <a:pt x="2260" y="6114"/>
                  </a:lnTo>
                  <a:lnTo>
                    <a:pt x="2260" y="6094"/>
                  </a:lnTo>
                  <a:cubicBezTo>
                    <a:pt x="2393" y="4131"/>
                    <a:pt x="1565" y="189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5219231" y="1797406"/>
              <a:ext cx="426323" cy="158677"/>
            </a:xfrm>
            <a:custGeom>
              <a:avLst/>
              <a:gdLst/>
              <a:ahLst/>
              <a:cxnLst/>
              <a:rect l="l" t="t" r="r" b="b"/>
              <a:pathLst>
                <a:path w="6115" h="2276" extrusionOk="0">
                  <a:moveTo>
                    <a:pt x="1" y="0"/>
                  </a:moveTo>
                  <a:lnTo>
                    <a:pt x="1" y="0"/>
                  </a:lnTo>
                  <a:cubicBezTo>
                    <a:pt x="1753" y="1450"/>
                    <a:pt x="3804" y="2276"/>
                    <a:pt x="5649" y="2276"/>
                  </a:cubicBezTo>
                  <a:cubicBezTo>
                    <a:pt x="5795" y="2276"/>
                    <a:pt x="5941" y="2270"/>
                    <a:pt x="6084" y="2260"/>
                  </a:cubicBezTo>
                  <a:lnTo>
                    <a:pt x="6115" y="2260"/>
                  </a:lnTo>
                  <a:lnTo>
                    <a:pt x="4029" y="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40"/>
          <p:cNvGrpSpPr/>
          <p:nvPr/>
        </p:nvGrpSpPr>
        <p:grpSpPr>
          <a:xfrm>
            <a:off x="4654038" y="1924987"/>
            <a:ext cx="1397833" cy="1417075"/>
            <a:chOff x="4654038" y="1924987"/>
            <a:chExt cx="1397833" cy="1417075"/>
          </a:xfrm>
        </p:grpSpPr>
        <p:sp>
          <p:nvSpPr>
            <p:cNvPr id="1254" name="Google Shape;1254;p40"/>
            <p:cNvSpPr/>
            <p:nvPr/>
          </p:nvSpPr>
          <p:spPr>
            <a:xfrm>
              <a:off x="4887101" y="2155959"/>
              <a:ext cx="1164770" cy="1186104"/>
            </a:xfrm>
            <a:custGeom>
              <a:avLst/>
              <a:gdLst/>
              <a:ahLst/>
              <a:cxnLst/>
              <a:rect l="l" t="t" r="r" b="b"/>
              <a:pathLst>
                <a:path w="16707" h="17013" extrusionOk="0">
                  <a:moveTo>
                    <a:pt x="829" y="0"/>
                  </a:moveTo>
                  <a:lnTo>
                    <a:pt x="1" y="818"/>
                  </a:lnTo>
                  <a:lnTo>
                    <a:pt x="14488" y="15632"/>
                  </a:lnTo>
                  <a:cubicBezTo>
                    <a:pt x="15111" y="16256"/>
                    <a:pt x="15868" y="16726"/>
                    <a:pt x="16706" y="17013"/>
                  </a:cubicBezTo>
                  <a:cubicBezTo>
                    <a:pt x="16410" y="16184"/>
                    <a:pt x="15940" y="15427"/>
                    <a:pt x="15316" y="14804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4879990" y="2152752"/>
              <a:ext cx="72088" cy="63164"/>
            </a:xfrm>
            <a:custGeom>
              <a:avLst/>
              <a:gdLst/>
              <a:ahLst/>
              <a:cxnLst/>
              <a:rect l="l" t="t" r="r" b="b"/>
              <a:pathLst>
                <a:path w="1034" h="906" extrusionOk="0">
                  <a:moveTo>
                    <a:pt x="813" y="0"/>
                  </a:moveTo>
                  <a:cubicBezTo>
                    <a:pt x="684" y="0"/>
                    <a:pt x="498" y="101"/>
                    <a:pt x="327" y="271"/>
                  </a:cubicBezTo>
                  <a:cubicBezTo>
                    <a:pt x="103" y="496"/>
                    <a:pt x="0" y="762"/>
                    <a:pt x="103" y="864"/>
                  </a:cubicBezTo>
                  <a:cubicBezTo>
                    <a:pt x="130" y="892"/>
                    <a:pt x="171" y="905"/>
                    <a:pt x="220" y="905"/>
                  </a:cubicBezTo>
                  <a:cubicBezTo>
                    <a:pt x="352" y="905"/>
                    <a:pt x="543" y="810"/>
                    <a:pt x="706" y="639"/>
                  </a:cubicBezTo>
                  <a:cubicBezTo>
                    <a:pt x="931" y="414"/>
                    <a:pt x="1033" y="148"/>
                    <a:pt x="931" y="46"/>
                  </a:cubicBezTo>
                  <a:cubicBezTo>
                    <a:pt x="903" y="15"/>
                    <a:pt x="862" y="0"/>
                    <a:pt x="81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4951240" y="1924987"/>
              <a:ext cx="153379" cy="391394"/>
            </a:xfrm>
            <a:custGeom>
              <a:avLst/>
              <a:gdLst/>
              <a:ahLst/>
              <a:cxnLst/>
              <a:rect l="l" t="t" r="r" b="b"/>
              <a:pathLst>
                <a:path w="2200" h="5614" extrusionOk="0">
                  <a:moveTo>
                    <a:pt x="1" y="1"/>
                  </a:moveTo>
                  <a:lnTo>
                    <a:pt x="164" y="3702"/>
                  </a:lnTo>
                  <a:lnTo>
                    <a:pt x="2066" y="5613"/>
                  </a:lnTo>
                  <a:lnTo>
                    <a:pt x="2077" y="5593"/>
                  </a:lnTo>
                  <a:cubicBezTo>
                    <a:pt x="2199" y="3793"/>
                    <a:pt x="1443" y="173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4654038" y="2222189"/>
              <a:ext cx="391394" cy="145082"/>
            </a:xfrm>
            <a:custGeom>
              <a:avLst/>
              <a:gdLst/>
              <a:ahLst/>
              <a:cxnLst/>
              <a:rect l="l" t="t" r="r" b="b"/>
              <a:pathLst>
                <a:path w="5614" h="2081" extrusionOk="0">
                  <a:moveTo>
                    <a:pt x="1" y="0"/>
                  </a:moveTo>
                  <a:lnTo>
                    <a:pt x="1" y="0"/>
                  </a:lnTo>
                  <a:cubicBezTo>
                    <a:pt x="1609" y="1325"/>
                    <a:pt x="3488" y="2081"/>
                    <a:pt x="5185" y="2081"/>
                  </a:cubicBezTo>
                  <a:cubicBezTo>
                    <a:pt x="5322" y="2081"/>
                    <a:pt x="5458" y="2076"/>
                    <a:pt x="5593" y="2066"/>
                  </a:cubicBezTo>
                  <a:lnTo>
                    <a:pt x="5613" y="2066"/>
                  </a:lnTo>
                  <a:lnTo>
                    <a:pt x="3702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40"/>
          <p:cNvGrpSpPr/>
          <p:nvPr/>
        </p:nvGrpSpPr>
        <p:grpSpPr>
          <a:xfrm>
            <a:off x="5875753" y="1225032"/>
            <a:ext cx="1559647" cy="1582445"/>
            <a:chOff x="5875753" y="1225032"/>
            <a:chExt cx="1559647" cy="1582445"/>
          </a:xfrm>
        </p:grpSpPr>
        <p:sp>
          <p:nvSpPr>
            <p:cNvPr id="1259" name="Google Shape;1259;p40"/>
            <p:cNvSpPr/>
            <p:nvPr/>
          </p:nvSpPr>
          <p:spPr>
            <a:xfrm>
              <a:off x="6135866" y="1482356"/>
              <a:ext cx="1299534" cy="1325121"/>
            </a:xfrm>
            <a:custGeom>
              <a:avLst/>
              <a:gdLst/>
              <a:ahLst/>
              <a:cxnLst/>
              <a:rect l="l" t="t" r="r" b="b"/>
              <a:pathLst>
                <a:path w="18640" h="19007" extrusionOk="0">
                  <a:moveTo>
                    <a:pt x="921" y="0"/>
                  </a:moveTo>
                  <a:lnTo>
                    <a:pt x="1" y="931"/>
                  </a:lnTo>
                  <a:lnTo>
                    <a:pt x="16165" y="17453"/>
                  </a:lnTo>
                  <a:cubicBezTo>
                    <a:pt x="16860" y="18148"/>
                    <a:pt x="17708" y="18680"/>
                    <a:pt x="18639" y="19007"/>
                  </a:cubicBezTo>
                  <a:cubicBezTo>
                    <a:pt x="18312" y="18076"/>
                    <a:pt x="17790" y="17228"/>
                    <a:pt x="17085" y="16533"/>
                  </a:cubicBezTo>
                  <a:lnTo>
                    <a:pt x="921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127360" y="1479289"/>
              <a:ext cx="80593" cy="71042"/>
            </a:xfrm>
            <a:custGeom>
              <a:avLst/>
              <a:gdLst/>
              <a:ahLst/>
              <a:cxnLst/>
              <a:rect l="l" t="t" r="r" b="b"/>
              <a:pathLst>
                <a:path w="1156" h="1019" extrusionOk="0">
                  <a:moveTo>
                    <a:pt x="919" y="1"/>
                  </a:moveTo>
                  <a:cubicBezTo>
                    <a:pt x="773" y="1"/>
                    <a:pt x="557" y="111"/>
                    <a:pt x="368" y="300"/>
                  </a:cubicBezTo>
                  <a:cubicBezTo>
                    <a:pt x="113" y="555"/>
                    <a:pt x="0" y="852"/>
                    <a:pt x="123" y="975"/>
                  </a:cubicBezTo>
                  <a:cubicBezTo>
                    <a:pt x="152" y="1004"/>
                    <a:pt x="195" y="1018"/>
                    <a:pt x="245" y="1018"/>
                  </a:cubicBezTo>
                  <a:cubicBezTo>
                    <a:pt x="388" y="1018"/>
                    <a:pt x="599" y="908"/>
                    <a:pt x="788" y="719"/>
                  </a:cubicBezTo>
                  <a:cubicBezTo>
                    <a:pt x="1043" y="464"/>
                    <a:pt x="1156" y="167"/>
                    <a:pt x="1043" y="44"/>
                  </a:cubicBezTo>
                  <a:cubicBezTo>
                    <a:pt x="1013" y="15"/>
                    <a:pt x="971" y="1"/>
                    <a:pt x="919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207186" y="1225032"/>
              <a:ext cx="171087" cy="436989"/>
            </a:xfrm>
            <a:custGeom>
              <a:avLst/>
              <a:gdLst/>
              <a:ahLst/>
              <a:cxnLst/>
              <a:rect l="l" t="t" r="r" b="b"/>
              <a:pathLst>
                <a:path w="2454" h="6268" extrusionOk="0">
                  <a:moveTo>
                    <a:pt x="0" y="1"/>
                  </a:moveTo>
                  <a:lnTo>
                    <a:pt x="174" y="4131"/>
                  </a:lnTo>
                  <a:lnTo>
                    <a:pt x="2311" y="6268"/>
                  </a:lnTo>
                  <a:lnTo>
                    <a:pt x="2311" y="6237"/>
                  </a:lnTo>
                  <a:cubicBezTo>
                    <a:pt x="2454" y="4233"/>
                    <a:pt x="1606" y="194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5875753" y="1556465"/>
              <a:ext cx="436292" cy="162860"/>
            </a:xfrm>
            <a:custGeom>
              <a:avLst/>
              <a:gdLst/>
              <a:ahLst/>
              <a:cxnLst/>
              <a:rect l="l" t="t" r="r" b="b"/>
              <a:pathLst>
                <a:path w="6258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1801" y="1497"/>
                    <a:pt x="3912" y="2335"/>
                    <a:pt x="5822" y="2335"/>
                  </a:cubicBezTo>
                  <a:cubicBezTo>
                    <a:pt x="5961" y="2335"/>
                    <a:pt x="6100" y="2331"/>
                    <a:pt x="6237" y="2322"/>
                  </a:cubicBezTo>
                  <a:lnTo>
                    <a:pt x="6257" y="2311"/>
                  </a:lnTo>
                  <a:lnTo>
                    <a:pt x="413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0"/>
          <p:cNvGrpSpPr/>
          <p:nvPr/>
        </p:nvGrpSpPr>
        <p:grpSpPr>
          <a:xfrm>
            <a:off x="5544250" y="2232926"/>
            <a:ext cx="1509799" cy="1531133"/>
            <a:chOff x="5544250" y="2232926"/>
            <a:chExt cx="1509799" cy="1531133"/>
          </a:xfrm>
        </p:grpSpPr>
        <p:sp>
          <p:nvSpPr>
            <p:cNvPr id="1264" name="Google Shape;1264;p40"/>
            <p:cNvSpPr/>
            <p:nvPr/>
          </p:nvSpPr>
          <p:spPr>
            <a:xfrm>
              <a:off x="5795927" y="2481605"/>
              <a:ext cx="1258122" cy="1282453"/>
            </a:xfrm>
            <a:custGeom>
              <a:avLst/>
              <a:gdLst/>
              <a:ahLst/>
              <a:cxnLst/>
              <a:rect l="l" t="t" r="r" b="b"/>
              <a:pathLst>
                <a:path w="18046" h="18395" extrusionOk="0">
                  <a:moveTo>
                    <a:pt x="900" y="1"/>
                  </a:moveTo>
                  <a:lnTo>
                    <a:pt x="0" y="901"/>
                  </a:lnTo>
                  <a:lnTo>
                    <a:pt x="15653" y="16891"/>
                  </a:lnTo>
                  <a:cubicBezTo>
                    <a:pt x="16327" y="17566"/>
                    <a:pt x="17145" y="18077"/>
                    <a:pt x="18045" y="18394"/>
                  </a:cubicBezTo>
                  <a:cubicBezTo>
                    <a:pt x="17738" y="17494"/>
                    <a:pt x="17217" y="16677"/>
                    <a:pt x="16543" y="16002"/>
                  </a:cubicBezTo>
                  <a:lnTo>
                    <a:pt x="90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788816" y="2478607"/>
              <a:ext cx="77735" cy="68881"/>
            </a:xfrm>
            <a:custGeom>
              <a:avLst/>
              <a:gdLst/>
              <a:ahLst/>
              <a:cxnLst/>
              <a:rect l="l" t="t" r="r" b="b"/>
              <a:pathLst>
                <a:path w="1115" h="988" extrusionOk="0">
                  <a:moveTo>
                    <a:pt x="880" y="0"/>
                  </a:moveTo>
                  <a:cubicBezTo>
                    <a:pt x="740" y="0"/>
                    <a:pt x="536" y="109"/>
                    <a:pt x="348" y="289"/>
                  </a:cubicBezTo>
                  <a:cubicBezTo>
                    <a:pt x="102" y="535"/>
                    <a:pt x="0" y="832"/>
                    <a:pt x="102" y="944"/>
                  </a:cubicBezTo>
                  <a:cubicBezTo>
                    <a:pt x="132" y="974"/>
                    <a:pt x="175" y="988"/>
                    <a:pt x="226" y="988"/>
                  </a:cubicBezTo>
                  <a:cubicBezTo>
                    <a:pt x="368" y="988"/>
                    <a:pt x="576" y="879"/>
                    <a:pt x="757" y="698"/>
                  </a:cubicBezTo>
                  <a:cubicBezTo>
                    <a:pt x="1002" y="453"/>
                    <a:pt x="1114" y="157"/>
                    <a:pt x="1002" y="44"/>
                  </a:cubicBezTo>
                  <a:cubicBezTo>
                    <a:pt x="972" y="14"/>
                    <a:pt x="930" y="0"/>
                    <a:pt x="88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865016" y="2232926"/>
              <a:ext cx="166207" cy="422697"/>
            </a:xfrm>
            <a:custGeom>
              <a:avLst/>
              <a:gdLst/>
              <a:ahLst/>
              <a:cxnLst/>
              <a:rect l="l" t="t" r="r" b="b"/>
              <a:pathLst>
                <a:path w="2384" h="6063" extrusionOk="0">
                  <a:moveTo>
                    <a:pt x="1" y="0"/>
                  </a:moveTo>
                  <a:lnTo>
                    <a:pt x="175" y="3997"/>
                  </a:lnTo>
                  <a:lnTo>
                    <a:pt x="2240" y="6063"/>
                  </a:lnTo>
                  <a:lnTo>
                    <a:pt x="2240" y="6032"/>
                  </a:lnTo>
                  <a:cubicBezTo>
                    <a:pt x="2383" y="4090"/>
                    <a:pt x="1555" y="18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544250" y="2553692"/>
              <a:ext cx="422837" cy="157074"/>
            </a:xfrm>
            <a:custGeom>
              <a:avLst/>
              <a:gdLst/>
              <a:ahLst/>
              <a:cxnLst/>
              <a:rect l="l" t="t" r="r" b="b"/>
              <a:pathLst>
                <a:path w="6065" h="2253" extrusionOk="0">
                  <a:moveTo>
                    <a:pt x="1" y="0"/>
                  </a:moveTo>
                  <a:lnTo>
                    <a:pt x="1" y="0"/>
                  </a:lnTo>
                  <a:cubicBezTo>
                    <a:pt x="1749" y="1444"/>
                    <a:pt x="3789" y="2253"/>
                    <a:pt x="5628" y="2253"/>
                  </a:cubicBezTo>
                  <a:cubicBezTo>
                    <a:pt x="5768" y="2253"/>
                    <a:pt x="5906" y="2248"/>
                    <a:pt x="6044" y="2239"/>
                  </a:cubicBezTo>
                  <a:lnTo>
                    <a:pt x="6064" y="2239"/>
                  </a:lnTo>
                  <a:lnTo>
                    <a:pt x="3999" y="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756043" y="539941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Project Overview</a:t>
            </a:r>
            <a:endParaRPr sz="28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333744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 Introduction &amp; Dataset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1" y="1088125"/>
            <a:ext cx="276345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A brief presentation of the addressed problem and the context</a:t>
            </a: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94943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Data pre-processing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33867" y="211927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Data </a:t>
            </a: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Cleaning</a:t>
            </a: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, Data Exploration and Text-processing 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Topic modeling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Content Analysis and Document Coherence score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4" y="3759100"/>
            <a:ext cx="267822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 Machine Learning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Prediction hypothesis within the dataset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CA3A34-B8EA-9C3C-C0D0-0A4D8E70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91BF9-AD96-1273-5DF4-7B3DAB52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29"/>
          <p:cNvGrpSpPr/>
          <p:nvPr/>
        </p:nvGrpSpPr>
        <p:grpSpPr>
          <a:xfrm>
            <a:off x="4209175" y="950746"/>
            <a:ext cx="1013778" cy="643456"/>
            <a:chOff x="3799925" y="786471"/>
            <a:chExt cx="1013778" cy="643456"/>
          </a:xfrm>
        </p:grpSpPr>
        <p:sp>
          <p:nvSpPr>
            <p:cNvPr id="2440" name="Google Shape;2440;p29"/>
            <p:cNvSpPr/>
            <p:nvPr/>
          </p:nvSpPr>
          <p:spPr>
            <a:xfrm>
              <a:off x="3799925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4031104" y="1087783"/>
              <a:ext cx="551387" cy="342143"/>
            </a:xfrm>
            <a:custGeom>
              <a:avLst/>
              <a:gdLst/>
              <a:ahLst/>
              <a:cxnLst/>
              <a:rect l="l" t="t" r="r" b="b"/>
              <a:pathLst>
                <a:path w="16691" h="10357" extrusionOk="0">
                  <a:moveTo>
                    <a:pt x="1" y="0"/>
                  </a:moveTo>
                  <a:lnTo>
                    <a:pt x="1" y="9406"/>
                  </a:lnTo>
                  <a:cubicBezTo>
                    <a:pt x="1" y="9913"/>
                    <a:pt x="413" y="10356"/>
                    <a:pt x="919" y="10356"/>
                  </a:cubicBezTo>
                  <a:lnTo>
                    <a:pt x="15772" y="10356"/>
                  </a:lnTo>
                  <a:cubicBezTo>
                    <a:pt x="16279" y="10356"/>
                    <a:pt x="16691" y="9913"/>
                    <a:pt x="16691" y="9406"/>
                  </a:cubicBezTo>
                  <a:lnTo>
                    <a:pt x="1669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4033218" y="1203108"/>
              <a:ext cx="547192" cy="216346"/>
            </a:xfrm>
            <a:custGeom>
              <a:avLst/>
              <a:gdLst/>
              <a:ahLst/>
              <a:cxnLst/>
              <a:rect l="l" t="t" r="r" b="b"/>
              <a:pathLst>
                <a:path w="16564" h="6549" extrusionOk="0">
                  <a:moveTo>
                    <a:pt x="8282" y="1"/>
                  </a:moveTo>
                  <a:cubicBezTo>
                    <a:pt x="8250" y="1"/>
                    <a:pt x="8218" y="9"/>
                    <a:pt x="8203" y="25"/>
                  </a:cubicBezTo>
                  <a:lnTo>
                    <a:pt x="64" y="6295"/>
                  </a:lnTo>
                  <a:cubicBezTo>
                    <a:pt x="0" y="6358"/>
                    <a:pt x="0" y="6422"/>
                    <a:pt x="64" y="6485"/>
                  </a:cubicBezTo>
                  <a:cubicBezTo>
                    <a:pt x="82" y="6522"/>
                    <a:pt x="122" y="6538"/>
                    <a:pt x="159" y="6538"/>
                  </a:cubicBezTo>
                  <a:cubicBezTo>
                    <a:pt x="185" y="6538"/>
                    <a:pt x="209" y="6530"/>
                    <a:pt x="222" y="6517"/>
                  </a:cubicBezTo>
                  <a:lnTo>
                    <a:pt x="8298" y="310"/>
                  </a:lnTo>
                  <a:lnTo>
                    <a:pt x="16342" y="6517"/>
                  </a:lnTo>
                  <a:cubicBezTo>
                    <a:pt x="16373" y="6548"/>
                    <a:pt x="16373" y="6548"/>
                    <a:pt x="16405" y="6548"/>
                  </a:cubicBezTo>
                  <a:cubicBezTo>
                    <a:pt x="16468" y="6548"/>
                    <a:pt x="16500" y="6517"/>
                    <a:pt x="16500" y="6485"/>
                  </a:cubicBezTo>
                  <a:cubicBezTo>
                    <a:pt x="16563" y="6422"/>
                    <a:pt x="16563" y="6358"/>
                    <a:pt x="16500" y="6295"/>
                  </a:cubicBezTo>
                  <a:lnTo>
                    <a:pt x="8361" y="25"/>
                  </a:lnTo>
                  <a:cubicBezTo>
                    <a:pt x="8345" y="9"/>
                    <a:pt x="8313" y="1"/>
                    <a:pt x="82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>
              <a:off x="4030080" y="875401"/>
              <a:ext cx="554492" cy="426878"/>
            </a:xfrm>
            <a:custGeom>
              <a:avLst/>
              <a:gdLst/>
              <a:ahLst/>
              <a:cxnLst/>
              <a:rect l="l" t="t" r="r" b="b"/>
              <a:pathLst>
                <a:path w="16785" h="12922" extrusionOk="0">
                  <a:moveTo>
                    <a:pt x="8393" y="1"/>
                  </a:moveTo>
                  <a:lnTo>
                    <a:pt x="4212" y="3199"/>
                  </a:lnTo>
                  <a:lnTo>
                    <a:pt x="64" y="6429"/>
                  </a:lnTo>
                  <a:lnTo>
                    <a:pt x="0" y="6429"/>
                  </a:lnTo>
                  <a:lnTo>
                    <a:pt x="4181" y="9660"/>
                  </a:lnTo>
                  <a:lnTo>
                    <a:pt x="8393" y="12921"/>
                  </a:lnTo>
                  <a:lnTo>
                    <a:pt x="12573" y="9660"/>
                  </a:lnTo>
                  <a:lnTo>
                    <a:pt x="16785" y="6429"/>
                  </a:lnTo>
                  <a:lnTo>
                    <a:pt x="16690" y="6429"/>
                  </a:lnTo>
                  <a:lnTo>
                    <a:pt x="12541" y="3199"/>
                  </a:lnTo>
                  <a:lnTo>
                    <a:pt x="83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>
              <a:off x="4127368" y="943420"/>
              <a:ext cx="358892" cy="340029"/>
            </a:xfrm>
            <a:custGeom>
              <a:avLst/>
              <a:gdLst/>
              <a:ahLst/>
              <a:cxnLst/>
              <a:rect l="l" t="t" r="r" b="b"/>
              <a:pathLst>
                <a:path w="10864" h="10293" extrusionOk="0">
                  <a:moveTo>
                    <a:pt x="1" y="0"/>
                  </a:moveTo>
                  <a:lnTo>
                    <a:pt x="1" y="3990"/>
                  </a:lnTo>
                  <a:lnTo>
                    <a:pt x="1" y="6080"/>
                  </a:lnTo>
                  <a:lnTo>
                    <a:pt x="1362" y="7126"/>
                  </a:lnTo>
                  <a:lnTo>
                    <a:pt x="5448" y="10292"/>
                  </a:lnTo>
                  <a:lnTo>
                    <a:pt x="9501" y="7126"/>
                  </a:lnTo>
                  <a:lnTo>
                    <a:pt x="10863" y="6080"/>
                  </a:lnTo>
                  <a:lnTo>
                    <a:pt x="10863" y="3990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>
              <a:off x="4205826" y="1017683"/>
              <a:ext cx="201943" cy="175779"/>
            </a:xfrm>
            <a:custGeom>
              <a:avLst/>
              <a:gdLst/>
              <a:ahLst/>
              <a:cxnLst/>
              <a:rect l="l" t="t" r="r" b="b"/>
              <a:pathLst>
                <a:path w="6113" h="5321" extrusionOk="0">
                  <a:moveTo>
                    <a:pt x="3073" y="1077"/>
                  </a:moveTo>
                  <a:cubicBezTo>
                    <a:pt x="3263" y="1077"/>
                    <a:pt x="3421" y="1236"/>
                    <a:pt x="3421" y="1426"/>
                  </a:cubicBezTo>
                  <a:lnTo>
                    <a:pt x="3421" y="2851"/>
                  </a:lnTo>
                  <a:cubicBezTo>
                    <a:pt x="3421" y="3041"/>
                    <a:pt x="3263" y="3199"/>
                    <a:pt x="3073" y="3199"/>
                  </a:cubicBezTo>
                  <a:cubicBezTo>
                    <a:pt x="2851" y="3199"/>
                    <a:pt x="2693" y="3041"/>
                    <a:pt x="2693" y="2851"/>
                  </a:cubicBezTo>
                  <a:lnTo>
                    <a:pt x="2693" y="1426"/>
                  </a:lnTo>
                  <a:cubicBezTo>
                    <a:pt x="2693" y="1236"/>
                    <a:pt x="2851" y="1077"/>
                    <a:pt x="3073" y="1077"/>
                  </a:cubicBezTo>
                  <a:close/>
                  <a:moveTo>
                    <a:pt x="3073" y="3547"/>
                  </a:moveTo>
                  <a:cubicBezTo>
                    <a:pt x="3358" y="3547"/>
                    <a:pt x="3579" y="3801"/>
                    <a:pt x="3579" y="4086"/>
                  </a:cubicBezTo>
                  <a:cubicBezTo>
                    <a:pt x="3579" y="4371"/>
                    <a:pt x="3358" y="4624"/>
                    <a:pt x="3073" y="4624"/>
                  </a:cubicBezTo>
                  <a:cubicBezTo>
                    <a:pt x="2756" y="4624"/>
                    <a:pt x="2534" y="4371"/>
                    <a:pt x="2534" y="4086"/>
                  </a:cubicBezTo>
                  <a:cubicBezTo>
                    <a:pt x="2534" y="3801"/>
                    <a:pt x="2756" y="3547"/>
                    <a:pt x="3073" y="3547"/>
                  </a:cubicBezTo>
                  <a:close/>
                  <a:moveTo>
                    <a:pt x="3073" y="1"/>
                  </a:moveTo>
                  <a:cubicBezTo>
                    <a:pt x="2756" y="1"/>
                    <a:pt x="2471" y="159"/>
                    <a:pt x="2313" y="412"/>
                  </a:cubicBezTo>
                  <a:lnTo>
                    <a:pt x="159" y="3991"/>
                  </a:lnTo>
                  <a:cubicBezTo>
                    <a:pt x="1" y="4276"/>
                    <a:pt x="1" y="4593"/>
                    <a:pt x="159" y="4878"/>
                  </a:cubicBezTo>
                  <a:cubicBezTo>
                    <a:pt x="317" y="5163"/>
                    <a:pt x="602" y="5321"/>
                    <a:pt x="951" y="5321"/>
                  </a:cubicBezTo>
                  <a:lnTo>
                    <a:pt x="5194" y="5321"/>
                  </a:lnTo>
                  <a:cubicBezTo>
                    <a:pt x="5511" y="5321"/>
                    <a:pt x="5796" y="5163"/>
                    <a:pt x="5954" y="4878"/>
                  </a:cubicBezTo>
                  <a:cubicBezTo>
                    <a:pt x="6113" y="4593"/>
                    <a:pt x="6113" y="4276"/>
                    <a:pt x="5954" y="3991"/>
                  </a:cubicBezTo>
                  <a:lnTo>
                    <a:pt x="3833" y="412"/>
                  </a:lnTo>
                  <a:cubicBezTo>
                    <a:pt x="3674" y="159"/>
                    <a:pt x="3389" y="1"/>
                    <a:pt x="307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>
              <a:off x="4151418" y="958055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1521" y="412"/>
                  </a:lnTo>
                  <a:cubicBezTo>
                    <a:pt x="1616" y="412"/>
                    <a:pt x="1711" y="317"/>
                    <a:pt x="1711" y="222"/>
                  </a:cubicBezTo>
                  <a:cubicBezTo>
                    <a:pt x="1711" y="95"/>
                    <a:pt x="1616" y="0"/>
                    <a:pt x="15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>
              <a:off x="4151418" y="982104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64" y="413"/>
                    <a:pt x="191" y="413"/>
                  </a:cubicBezTo>
                  <a:lnTo>
                    <a:pt x="1521" y="413"/>
                  </a:lnTo>
                  <a:cubicBezTo>
                    <a:pt x="1616" y="413"/>
                    <a:pt x="1711" y="318"/>
                    <a:pt x="1711" y="222"/>
                  </a:cubicBezTo>
                  <a:cubicBezTo>
                    <a:pt x="1711" y="96"/>
                    <a:pt x="161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>
              <a:off x="4151418" y="1006187"/>
              <a:ext cx="30392" cy="13610"/>
            </a:xfrm>
            <a:custGeom>
              <a:avLst/>
              <a:gdLst/>
              <a:ahLst/>
              <a:cxnLst/>
              <a:rect l="l" t="t" r="r" b="b"/>
              <a:pathLst>
                <a:path w="920" h="412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729" y="412"/>
                  </a:lnTo>
                  <a:cubicBezTo>
                    <a:pt x="824" y="412"/>
                    <a:pt x="919" y="317"/>
                    <a:pt x="919" y="222"/>
                  </a:cubicBezTo>
                  <a:cubicBezTo>
                    <a:pt x="919" y="95"/>
                    <a:pt x="824" y="0"/>
                    <a:pt x="7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29"/>
          <p:cNvGrpSpPr/>
          <p:nvPr/>
        </p:nvGrpSpPr>
        <p:grpSpPr>
          <a:xfrm>
            <a:off x="4209175" y="2296129"/>
            <a:ext cx="1013778" cy="643456"/>
            <a:chOff x="3799925" y="2131854"/>
            <a:chExt cx="1013778" cy="643456"/>
          </a:xfrm>
        </p:grpSpPr>
        <p:sp>
          <p:nvSpPr>
            <p:cNvPr id="2450" name="Google Shape;2450;p29"/>
            <p:cNvSpPr/>
            <p:nvPr/>
          </p:nvSpPr>
          <p:spPr>
            <a:xfrm>
              <a:off x="3799925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4015413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4185939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4357523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4529107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3932792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1583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83"/>
                  </a:cubicBezTo>
                  <a:lnTo>
                    <a:pt x="4592" y="443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4104343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83"/>
                  </a:cubicBezTo>
                  <a:lnTo>
                    <a:pt x="4593" y="443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4274869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83"/>
                  </a:cubicBezTo>
                  <a:lnTo>
                    <a:pt x="4625" y="443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4446453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83"/>
                  </a:cubicBezTo>
                  <a:lnTo>
                    <a:pt x="4624" y="443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4015413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4185939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4357523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>
              <a:off x="4529107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9"/>
            <p:cNvSpPr/>
            <p:nvPr/>
          </p:nvSpPr>
          <p:spPr>
            <a:xfrm>
              <a:off x="3932792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4104343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4274869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4446453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4015413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4185939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213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2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4357523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4529107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1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3932792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lnTo>
                    <a:pt x="0" y="1553"/>
                  </a:lnTo>
                  <a:cubicBezTo>
                    <a:pt x="0" y="1774"/>
                    <a:pt x="190" y="1964"/>
                    <a:pt x="412" y="1964"/>
                  </a:cubicBezTo>
                  <a:lnTo>
                    <a:pt x="4180" y="1964"/>
                  </a:lnTo>
                  <a:cubicBezTo>
                    <a:pt x="4402" y="1964"/>
                    <a:pt x="4592" y="1774"/>
                    <a:pt x="4592" y="1553"/>
                  </a:cubicBezTo>
                  <a:lnTo>
                    <a:pt x="4592" y="412"/>
                  </a:lnTo>
                  <a:cubicBezTo>
                    <a:pt x="4592" y="191"/>
                    <a:pt x="4402" y="1"/>
                    <a:pt x="418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4104343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3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3" y="1964"/>
                  </a:cubicBezTo>
                  <a:lnTo>
                    <a:pt x="4181" y="1964"/>
                  </a:lnTo>
                  <a:cubicBezTo>
                    <a:pt x="4403" y="1964"/>
                    <a:pt x="4593" y="1774"/>
                    <a:pt x="4593" y="1553"/>
                  </a:cubicBezTo>
                  <a:lnTo>
                    <a:pt x="4593" y="412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4274869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44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44" y="1964"/>
                  </a:cubicBezTo>
                  <a:lnTo>
                    <a:pt x="4181" y="1964"/>
                  </a:lnTo>
                  <a:cubicBezTo>
                    <a:pt x="4435" y="1964"/>
                    <a:pt x="4625" y="1774"/>
                    <a:pt x="4625" y="1553"/>
                  </a:cubicBezTo>
                  <a:lnTo>
                    <a:pt x="4625" y="412"/>
                  </a:lnTo>
                  <a:cubicBezTo>
                    <a:pt x="4625" y="191"/>
                    <a:pt x="4435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4446453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2" y="1964"/>
                  </a:cubicBezTo>
                  <a:lnTo>
                    <a:pt x="4181" y="1964"/>
                  </a:lnTo>
                  <a:cubicBezTo>
                    <a:pt x="4434" y="1964"/>
                    <a:pt x="4624" y="1774"/>
                    <a:pt x="4624" y="1553"/>
                  </a:cubicBezTo>
                  <a:lnTo>
                    <a:pt x="4624" y="412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4079236" y="2368319"/>
              <a:ext cx="455123" cy="298174"/>
            </a:xfrm>
            <a:custGeom>
              <a:avLst/>
              <a:gdLst/>
              <a:ahLst/>
              <a:cxnLst/>
              <a:rect l="l" t="t" r="r" b="b"/>
              <a:pathLst>
                <a:path w="13777" h="9026" extrusionOk="0">
                  <a:moveTo>
                    <a:pt x="1" y="0"/>
                  </a:moveTo>
                  <a:lnTo>
                    <a:pt x="1" y="7949"/>
                  </a:lnTo>
                  <a:cubicBezTo>
                    <a:pt x="1" y="8551"/>
                    <a:pt x="476" y="9026"/>
                    <a:pt x="1109" y="9026"/>
                  </a:cubicBezTo>
                  <a:lnTo>
                    <a:pt x="12700" y="9026"/>
                  </a:lnTo>
                  <a:cubicBezTo>
                    <a:pt x="13302" y="9026"/>
                    <a:pt x="13777" y="8551"/>
                    <a:pt x="13777" y="7949"/>
                  </a:cubicBezTo>
                  <a:lnTo>
                    <a:pt x="13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4079236" y="2305519"/>
              <a:ext cx="455123" cy="62833"/>
            </a:xfrm>
            <a:custGeom>
              <a:avLst/>
              <a:gdLst/>
              <a:ahLst/>
              <a:cxnLst/>
              <a:rect l="l" t="t" r="r" b="b"/>
              <a:pathLst>
                <a:path w="13777" h="1902" extrusionOk="0">
                  <a:moveTo>
                    <a:pt x="1109" y="1"/>
                  </a:moveTo>
                  <a:cubicBezTo>
                    <a:pt x="507" y="1"/>
                    <a:pt x="1" y="476"/>
                    <a:pt x="1" y="1078"/>
                  </a:cubicBezTo>
                  <a:lnTo>
                    <a:pt x="1" y="1901"/>
                  </a:lnTo>
                  <a:lnTo>
                    <a:pt x="13777" y="1901"/>
                  </a:lnTo>
                  <a:lnTo>
                    <a:pt x="13777" y="1078"/>
                  </a:lnTo>
                  <a:cubicBezTo>
                    <a:pt x="13777" y="476"/>
                    <a:pt x="13302" y="1"/>
                    <a:pt x="1270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399378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81" y="0"/>
                  </a:moveTo>
                  <a:cubicBezTo>
                    <a:pt x="191" y="0"/>
                    <a:pt x="0" y="159"/>
                    <a:pt x="0" y="380"/>
                  </a:cubicBezTo>
                  <a:cubicBezTo>
                    <a:pt x="0" y="602"/>
                    <a:pt x="191" y="792"/>
                    <a:pt x="381" y="792"/>
                  </a:cubicBezTo>
                  <a:cubicBezTo>
                    <a:pt x="602" y="792"/>
                    <a:pt x="792" y="602"/>
                    <a:pt x="792" y="380"/>
                  </a:cubicBezTo>
                  <a:cubicBezTo>
                    <a:pt x="792" y="159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4438095" y="2320187"/>
              <a:ext cx="26164" cy="26197"/>
            </a:xfrm>
            <a:custGeom>
              <a:avLst/>
              <a:gdLst/>
              <a:ahLst/>
              <a:cxnLst/>
              <a:rect l="l" t="t" r="r" b="b"/>
              <a:pathLst>
                <a:path w="792" h="793" extrusionOk="0">
                  <a:moveTo>
                    <a:pt x="412" y="0"/>
                  </a:moveTo>
                  <a:cubicBezTo>
                    <a:pt x="190" y="0"/>
                    <a:pt x="0" y="159"/>
                    <a:pt x="0" y="380"/>
                  </a:cubicBezTo>
                  <a:cubicBezTo>
                    <a:pt x="0" y="602"/>
                    <a:pt x="190" y="792"/>
                    <a:pt x="412" y="792"/>
                  </a:cubicBezTo>
                  <a:cubicBezTo>
                    <a:pt x="634" y="792"/>
                    <a:pt x="792" y="602"/>
                    <a:pt x="792" y="380"/>
                  </a:cubicBezTo>
                  <a:cubicBezTo>
                    <a:pt x="792" y="159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4476779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413" y="0"/>
                  </a:moveTo>
                  <a:cubicBezTo>
                    <a:pt x="191" y="0"/>
                    <a:pt x="1" y="159"/>
                    <a:pt x="1" y="380"/>
                  </a:cubicBezTo>
                  <a:cubicBezTo>
                    <a:pt x="1" y="602"/>
                    <a:pt x="191" y="792"/>
                    <a:pt x="413" y="792"/>
                  </a:cubicBezTo>
                  <a:cubicBezTo>
                    <a:pt x="634" y="792"/>
                    <a:pt x="793" y="602"/>
                    <a:pt x="793" y="380"/>
                  </a:cubicBezTo>
                  <a:cubicBezTo>
                    <a:pt x="793" y="159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4222575" y="2398909"/>
              <a:ext cx="168478" cy="224704"/>
            </a:xfrm>
            <a:custGeom>
              <a:avLst/>
              <a:gdLst/>
              <a:ahLst/>
              <a:cxnLst/>
              <a:rect l="l" t="t" r="r" b="b"/>
              <a:pathLst>
                <a:path w="5100" h="6802" extrusionOk="0">
                  <a:moveTo>
                    <a:pt x="2756" y="4109"/>
                  </a:moveTo>
                  <a:cubicBezTo>
                    <a:pt x="2819" y="4331"/>
                    <a:pt x="2914" y="4489"/>
                    <a:pt x="3041" y="4648"/>
                  </a:cubicBezTo>
                  <a:cubicBezTo>
                    <a:pt x="3199" y="4869"/>
                    <a:pt x="3357" y="5123"/>
                    <a:pt x="3389" y="5535"/>
                  </a:cubicBezTo>
                  <a:cubicBezTo>
                    <a:pt x="3389" y="5566"/>
                    <a:pt x="3421" y="5598"/>
                    <a:pt x="3421" y="5598"/>
                  </a:cubicBezTo>
                  <a:cubicBezTo>
                    <a:pt x="3389" y="6105"/>
                    <a:pt x="3009" y="6516"/>
                    <a:pt x="2566" y="6516"/>
                  </a:cubicBezTo>
                  <a:cubicBezTo>
                    <a:pt x="2091" y="6516"/>
                    <a:pt x="1711" y="6105"/>
                    <a:pt x="1711" y="5598"/>
                  </a:cubicBezTo>
                  <a:lnTo>
                    <a:pt x="1711" y="5566"/>
                  </a:lnTo>
                  <a:cubicBezTo>
                    <a:pt x="1711" y="5345"/>
                    <a:pt x="1742" y="5186"/>
                    <a:pt x="1806" y="5091"/>
                  </a:cubicBezTo>
                  <a:cubicBezTo>
                    <a:pt x="1869" y="5281"/>
                    <a:pt x="2027" y="5440"/>
                    <a:pt x="2249" y="5440"/>
                  </a:cubicBezTo>
                  <a:cubicBezTo>
                    <a:pt x="2344" y="5440"/>
                    <a:pt x="2407" y="5376"/>
                    <a:pt x="2407" y="5313"/>
                  </a:cubicBezTo>
                  <a:cubicBezTo>
                    <a:pt x="2407" y="5091"/>
                    <a:pt x="2407" y="4869"/>
                    <a:pt x="2471" y="4648"/>
                  </a:cubicBezTo>
                  <a:cubicBezTo>
                    <a:pt x="2502" y="4458"/>
                    <a:pt x="2597" y="4268"/>
                    <a:pt x="2756" y="4109"/>
                  </a:cubicBezTo>
                  <a:close/>
                  <a:moveTo>
                    <a:pt x="3258" y="0"/>
                  </a:moveTo>
                  <a:cubicBezTo>
                    <a:pt x="3231" y="0"/>
                    <a:pt x="3199" y="8"/>
                    <a:pt x="3167" y="24"/>
                  </a:cubicBezTo>
                  <a:cubicBezTo>
                    <a:pt x="2566" y="468"/>
                    <a:pt x="2027" y="1228"/>
                    <a:pt x="1837" y="1956"/>
                  </a:cubicBezTo>
                  <a:cubicBezTo>
                    <a:pt x="1711" y="2463"/>
                    <a:pt x="1711" y="3001"/>
                    <a:pt x="1711" y="3381"/>
                  </a:cubicBezTo>
                  <a:cubicBezTo>
                    <a:pt x="1141" y="3254"/>
                    <a:pt x="982" y="2399"/>
                    <a:pt x="982" y="2399"/>
                  </a:cubicBezTo>
                  <a:cubicBezTo>
                    <a:pt x="982" y="2336"/>
                    <a:pt x="950" y="2304"/>
                    <a:pt x="919" y="2273"/>
                  </a:cubicBezTo>
                  <a:cubicBezTo>
                    <a:pt x="903" y="2257"/>
                    <a:pt x="879" y="2249"/>
                    <a:pt x="855" y="2249"/>
                  </a:cubicBezTo>
                  <a:cubicBezTo>
                    <a:pt x="832" y="2249"/>
                    <a:pt x="808" y="2257"/>
                    <a:pt x="792" y="2273"/>
                  </a:cubicBezTo>
                  <a:cubicBezTo>
                    <a:pt x="760" y="2273"/>
                    <a:pt x="64" y="2653"/>
                    <a:pt x="0" y="4109"/>
                  </a:cubicBezTo>
                  <a:cubicBezTo>
                    <a:pt x="0" y="4141"/>
                    <a:pt x="0" y="4204"/>
                    <a:pt x="0" y="4236"/>
                  </a:cubicBezTo>
                  <a:cubicBezTo>
                    <a:pt x="0" y="5661"/>
                    <a:pt x="1141" y="6801"/>
                    <a:pt x="2566" y="6801"/>
                  </a:cubicBezTo>
                  <a:cubicBezTo>
                    <a:pt x="3959" y="6801"/>
                    <a:pt x="5099" y="5661"/>
                    <a:pt x="5099" y="4236"/>
                  </a:cubicBezTo>
                  <a:cubicBezTo>
                    <a:pt x="5099" y="4173"/>
                    <a:pt x="5099" y="3983"/>
                    <a:pt x="5099" y="3983"/>
                  </a:cubicBezTo>
                  <a:cubicBezTo>
                    <a:pt x="5004" y="2969"/>
                    <a:pt x="4529" y="2336"/>
                    <a:pt x="4117" y="1766"/>
                  </a:cubicBezTo>
                  <a:cubicBezTo>
                    <a:pt x="3737" y="1259"/>
                    <a:pt x="3389" y="784"/>
                    <a:pt x="3389" y="151"/>
                  </a:cubicBezTo>
                  <a:cubicBezTo>
                    <a:pt x="3389" y="87"/>
                    <a:pt x="3357" y="24"/>
                    <a:pt x="3326" y="24"/>
                  </a:cubicBezTo>
                  <a:cubicBezTo>
                    <a:pt x="3310" y="8"/>
                    <a:pt x="3286" y="0"/>
                    <a:pt x="3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29"/>
          <p:cNvGrpSpPr/>
          <p:nvPr/>
        </p:nvGrpSpPr>
        <p:grpSpPr>
          <a:xfrm>
            <a:off x="4209175" y="3641546"/>
            <a:ext cx="1013778" cy="643423"/>
            <a:chOff x="3799925" y="3477271"/>
            <a:chExt cx="1013778" cy="643423"/>
          </a:xfrm>
        </p:grpSpPr>
        <p:sp>
          <p:nvSpPr>
            <p:cNvPr id="2482" name="Google Shape;2482;p29"/>
            <p:cNvSpPr/>
            <p:nvPr/>
          </p:nvSpPr>
          <p:spPr>
            <a:xfrm>
              <a:off x="3799925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0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0" y="19476"/>
                  </a:cubicBezTo>
                  <a:lnTo>
                    <a:pt x="28217" y="19476"/>
                  </a:lnTo>
                  <a:cubicBezTo>
                    <a:pt x="29579" y="19476"/>
                    <a:pt x="30687" y="18368"/>
                    <a:pt x="30687" y="17006"/>
                  </a:cubicBezTo>
                  <a:lnTo>
                    <a:pt x="30687" y="2470"/>
                  </a:lnTo>
                  <a:cubicBezTo>
                    <a:pt x="30687" y="1109"/>
                    <a:pt x="29579" y="0"/>
                    <a:pt x="28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3850138" y="3652092"/>
              <a:ext cx="333753" cy="311289"/>
            </a:xfrm>
            <a:custGeom>
              <a:avLst/>
              <a:gdLst/>
              <a:ahLst/>
              <a:cxnLst/>
              <a:rect l="l" t="t" r="r" b="b"/>
              <a:pathLst>
                <a:path w="10103" h="9423" extrusionOk="0">
                  <a:moveTo>
                    <a:pt x="5081" y="1"/>
                  </a:moveTo>
                  <a:cubicBezTo>
                    <a:pt x="4836" y="1"/>
                    <a:pt x="4588" y="20"/>
                    <a:pt x="4339" y="60"/>
                  </a:cubicBezTo>
                  <a:cubicBezTo>
                    <a:pt x="1774" y="440"/>
                    <a:pt x="0" y="2847"/>
                    <a:pt x="380" y="5412"/>
                  </a:cubicBezTo>
                  <a:cubicBezTo>
                    <a:pt x="755" y="7744"/>
                    <a:pt x="2752" y="9422"/>
                    <a:pt x="5063" y="9422"/>
                  </a:cubicBezTo>
                  <a:cubicBezTo>
                    <a:pt x="5294" y="9422"/>
                    <a:pt x="5528" y="9405"/>
                    <a:pt x="5764" y="9371"/>
                  </a:cubicBezTo>
                  <a:cubicBezTo>
                    <a:pt x="8329" y="8959"/>
                    <a:pt x="10103" y="6584"/>
                    <a:pt x="9691" y="3987"/>
                  </a:cubicBezTo>
                  <a:cubicBezTo>
                    <a:pt x="9348" y="1671"/>
                    <a:pt x="7353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3928597" y="3712645"/>
              <a:ext cx="179975" cy="231245"/>
            </a:xfrm>
            <a:custGeom>
              <a:avLst/>
              <a:gdLst/>
              <a:ahLst/>
              <a:cxnLst/>
              <a:rect l="l" t="t" r="r" b="b"/>
              <a:pathLst>
                <a:path w="5448" h="7000" extrusionOk="0">
                  <a:moveTo>
                    <a:pt x="2724" y="1"/>
                  </a:moveTo>
                  <a:cubicBezTo>
                    <a:pt x="1869" y="1"/>
                    <a:pt x="1267" y="666"/>
                    <a:pt x="1140" y="1457"/>
                  </a:cubicBezTo>
                  <a:cubicBezTo>
                    <a:pt x="1045" y="2059"/>
                    <a:pt x="1204" y="2724"/>
                    <a:pt x="1457" y="3294"/>
                  </a:cubicBezTo>
                  <a:cubicBezTo>
                    <a:pt x="1521" y="3484"/>
                    <a:pt x="1647" y="3674"/>
                    <a:pt x="1774" y="3833"/>
                  </a:cubicBezTo>
                  <a:lnTo>
                    <a:pt x="1774" y="4244"/>
                  </a:lnTo>
                  <a:cubicBezTo>
                    <a:pt x="1774" y="4339"/>
                    <a:pt x="1711" y="4466"/>
                    <a:pt x="1584" y="4498"/>
                  </a:cubicBezTo>
                  <a:lnTo>
                    <a:pt x="539" y="5099"/>
                  </a:lnTo>
                  <a:cubicBezTo>
                    <a:pt x="222" y="5258"/>
                    <a:pt x="0" y="5606"/>
                    <a:pt x="0" y="5986"/>
                  </a:cubicBezTo>
                  <a:cubicBezTo>
                    <a:pt x="729" y="6619"/>
                    <a:pt x="1679" y="6999"/>
                    <a:pt x="2724" y="6999"/>
                  </a:cubicBezTo>
                  <a:cubicBezTo>
                    <a:pt x="3769" y="6999"/>
                    <a:pt x="4719" y="6619"/>
                    <a:pt x="5447" y="5986"/>
                  </a:cubicBezTo>
                  <a:cubicBezTo>
                    <a:pt x="5416" y="5606"/>
                    <a:pt x="5194" y="5258"/>
                    <a:pt x="4846" y="5099"/>
                  </a:cubicBezTo>
                  <a:lnTo>
                    <a:pt x="3706" y="4529"/>
                  </a:lnTo>
                  <a:cubicBezTo>
                    <a:pt x="3611" y="4466"/>
                    <a:pt x="3547" y="4371"/>
                    <a:pt x="3547" y="4244"/>
                  </a:cubicBezTo>
                  <a:cubicBezTo>
                    <a:pt x="3547" y="4054"/>
                    <a:pt x="3516" y="3928"/>
                    <a:pt x="3611" y="3738"/>
                  </a:cubicBezTo>
                  <a:cubicBezTo>
                    <a:pt x="4212" y="2851"/>
                    <a:pt x="4307" y="2186"/>
                    <a:pt x="4149" y="1299"/>
                  </a:cubicBezTo>
                  <a:cubicBezTo>
                    <a:pt x="4022" y="539"/>
                    <a:pt x="3516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4132588" y="3682319"/>
              <a:ext cx="593243" cy="111956"/>
            </a:xfrm>
            <a:custGeom>
              <a:avLst/>
              <a:gdLst/>
              <a:ahLst/>
              <a:cxnLst/>
              <a:rect l="l" t="t" r="r" b="b"/>
              <a:pathLst>
                <a:path w="17958" h="3389" extrusionOk="0">
                  <a:moveTo>
                    <a:pt x="1679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629"/>
                    <a:pt x="761" y="3389"/>
                    <a:pt x="1679" y="3389"/>
                  </a:cubicBezTo>
                  <a:lnTo>
                    <a:pt x="16279" y="3389"/>
                  </a:lnTo>
                  <a:cubicBezTo>
                    <a:pt x="17197" y="3389"/>
                    <a:pt x="17957" y="2629"/>
                    <a:pt x="17957" y="1679"/>
                  </a:cubicBezTo>
                  <a:cubicBezTo>
                    <a:pt x="17957" y="760"/>
                    <a:pt x="17197" y="0"/>
                    <a:pt x="162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4193273" y="3721003"/>
              <a:ext cx="30392" cy="29335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349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49" y="888"/>
                  </a:lnTo>
                  <a:lnTo>
                    <a:pt x="602" y="888"/>
                  </a:lnTo>
                  <a:lnTo>
                    <a:pt x="602" y="634"/>
                  </a:lnTo>
                  <a:lnTo>
                    <a:pt x="824" y="761"/>
                  </a:lnTo>
                  <a:lnTo>
                    <a:pt x="919" y="571"/>
                  </a:lnTo>
                  <a:lnTo>
                    <a:pt x="729" y="444"/>
                  </a:lnTo>
                  <a:lnTo>
                    <a:pt x="919" y="318"/>
                  </a:lnTo>
                  <a:lnTo>
                    <a:pt x="824" y="128"/>
                  </a:lnTo>
                  <a:lnTo>
                    <a:pt x="602" y="25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4242462" y="3721003"/>
              <a:ext cx="30359" cy="28311"/>
            </a:xfrm>
            <a:custGeom>
              <a:avLst/>
              <a:gdLst/>
              <a:ahLst/>
              <a:cxnLst/>
              <a:rect l="l" t="t" r="r" b="b"/>
              <a:pathLst>
                <a:path w="919" h="857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71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9" y="571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4290561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8" y="1"/>
                  </a:moveTo>
                  <a:lnTo>
                    <a:pt x="318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71"/>
                  </a:lnTo>
                  <a:lnTo>
                    <a:pt x="96" y="761"/>
                  </a:lnTo>
                  <a:lnTo>
                    <a:pt x="318" y="634"/>
                  </a:lnTo>
                  <a:lnTo>
                    <a:pt x="318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3" y="761"/>
                  </a:lnTo>
                  <a:lnTo>
                    <a:pt x="919" y="571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4338693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2" y="761"/>
                  </a:lnTo>
                  <a:lnTo>
                    <a:pt x="919" y="539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136783" y="3824601"/>
              <a:ext cx="593209" cy="110932"/>
            </a:xfrm>
            <a:custGeom>
              <a:avLst/>
              <a:gdLst/>
              <a:ahLst/>
              <a:cxnLst/>
              <a:rect l="l" t="t" r="r" b="b"/>
              <a:pathLst>
                <a:path w="17957" h="3358" extrusionOk="0">
                  <a:moveTo>
                    <a:pt x="1711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597"/>
                    <a:pt x="761" y="3357"/>
                    <a:pt x="1711" y="3357"/>
                  </a:cubicBezTo>
                  <a:lnTo>
                    <a:pt x="16278" y="3357"/>
                  </a:lnTo>
                  <a:cubicBezTo>
                    <a:pt x="17197" y="3357"/>
                    <a:pt x="17957" y="2597"/>
                    <a:pt x="17957" y="1679"/>
                  </a:cubicBezTo>
                  <a:cubicBezTo>
                    <a:pt x="17957" y="760"/>
                    <a:pt x="17197" y="0"/>
                    <a:pt x="162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198526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39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8" y="539"/>
                  </a:lnTo>
                  <a:lnTo>
                    <a:pt x="697" y="444"/>
                  </a:lnTo>
                  <a:lnTo>
                    <a:pt x="918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4246625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61"/>
                  </a:lnTo>
                  <a:lnTo>
                    <a:pt x="919" y="539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294757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96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342889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44"/>
                  </a:lnTo>
                  <a:lnTo>
                    <a:pt x="0" y="539"/>
                  </a:lnTo>
                  <a:lnTo>
                    <a:pt x="127" y="761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391021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1"/>
                  </a:moveTo>
                  <a:lnTo>
                    <a:pt x="348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8" y="603"/>
                  </a:lnTo>
                  <a:lnTo>
                    <a:pt x="348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4439120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8" y="96"/>
                  </a:lnTo>
                  <a:lnTo>
                    <a:pt x="1" y="318"/>
                  </a:lnTo>
                  <a:lnTo>
                    <a:pt x="223" y="413"/>
                  </a:lnTo>
                  <a:lnTo>
                    <a:pt x="1" y="539"/>
                  </a:lnTo>
                  <a:lnTo>
                    <a:pt x="128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29"/>
                  </a:lnTo>
                  <a:lnTo>
                    <a:pt x="919" y="539"/>
                  </a:lnTo>
                  <a:lnTo>
                    <a:pt x="698" y="413"/>
                  </a:lnTo>
                  <a:lnTo>
                    <a:pt x="919" y="318"/>
                  </a:lnTo>
                  <a:lnTo>
                    <a:pt x="793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487251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1" y="318"/>
                  </a:lnTo>
                  <a:lnTo>
                    <a:pt x="222" y="413"/>
                  </a:lnTo>
                  <a:lnTo>
                    <a:pt x="1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4535383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0" y="286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602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286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583515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0"/>
                  </a:moveTo>
                  <a:lnTo>
                    <a:pt x="349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9" y="634"/>
                  </a:lnTo>
                  <a:lnTo>
                    <a:pt x="349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9" y="570"/>
                  </a:lnTo>
                  <a:lnTo>
                    <a:pt x="697" y="444"/>
                  </a:lnTo>
                  <a:lnTo>
                    <a:pt x="919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631647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0"/>
                  </a:moveTo>
                  <a:lnTo>
                    <a:pt x="348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8" y="634"/>
                  </a:lnTo>
                  <a:lnTo>
                    <a:pt x="348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8" y="539"/>
                  </a:lnTo>
                  <a:lnTo>
                    <a:pt x="728" y="444"/>
                  </a:lnTo>
                  <a:lnTo>
                    <a:pt x="918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575125" y="3609080"/>
              <a:ext cx="120347" cy="120347"/>
            </a:xfrm>
            <a:custGeom>
              <a:avLst/>
              <a:gdLst/>
              <a:ahLst/>
              <a:cxnLst/>
              <a:rect l="l" t="t" r="r" b="b"/>
              <a:pathLst>
                <a:path w="3643" h="3643" extrusionOk="0">
                  <a:moveTo>
                    <a:pt x="1838" y="0"/>
                  </a:moveTo>
                  <a:cubicBezTo>
                    <a:pt x="824" y="0"/>
                    <a:pt x="1" y="824"/>
                    <a:pt x="1" y="1837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37"/>
                  </a:cubicBezTo>
                  <a:cubicBezTo>
                    <a:pt x="3643" y="824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604427" y="3638118"/>
              <a:ext cx="62800" cy="62271"/>
            </a:xfrm>
            <a:custGeom>
              <a:avLst/>
              <a:gdLst/>
              <a:ahLst/>
              <a:cxnLst/>
              <a:rect l="l" t="t" r="r" b="b"/>
              <a:pathLst>
                <a:path w="1901" h="1885" extrusionOk="0">
                  <a:moveTo>
                    <a:pt x="258" y="0"/>
                  </a:moveTo>
                  <a:cubicBezTo>
                    <a:pt x="206" y="0"/>
                    <a:pt x="159" y="24"/>
                    <a:pt x="127" y="71"/>
                  </a:cubicBezTo>
                  <a:lnTo>
                    <a:pt x="64" y="135"/>
                  </a:lnTo>
                  <a:cubicBezTo>
                    <a:pt x="1" y="198"/>
                    <a:pt x="1" y="325"/>
                    <a:pt x="64" y="420"/>
                  </a:cubicBezTo>
                  <a:lnTo>
                    <a:pt x="602" y="958"/>
                  </a:lnTo>
                  <a:lnTo>
                    <a:pt x="64" y="1497"/>
                  </a:lnTo>
                  <a:cubicBezTo>
                    <a:pt x="1" y="1560"/>
                    <a:pt x="1" y="1687"/>
                    <a:pt x="64" y="1782"/>
                  </a:cubicBezTo>
                  <a:lnTo>
                    <a:pt x="127" y="1813"/>
                  </a:lnTo>
                  <a:cubicBezTo>
                    <a:pt x="159" y="1861"/>
                    <a:pt x="206" y="1885"/>
                    <a:pt x="258" y="1885"/>
                  </a:cubicBezTo>
                  <a:cubicBezTo>
                    <a:pt x="309" y="1885"/>
                    <a:pt x="365" y="1861"/>
                    <a:pt x="412" y="1813"/>
                  </a:cubicBezTo>
                  <a:lnTo>
                    <a:pt x="951" y="1275"/>
                  </a:lnTo>
                  <a:lnTo>
                    <a:pt x="1489" y="1813"/>
                  </a:lnTo>
                  <a:cubicBezTo>
                    <a:pt x="1521" y="1861"/>
                    <a:pt x="1568" y="1885"/>
                    <a:pt x="1620" y="1885"/>
                  </a:cubicBezTo>
                  <a:cubicBezTo>
                    <a:pt x="1671" y="1885"/>
                    <a:pt x="1727" y="1861"/>
                    <a:pt x="1774" y="1813"/>
                  </a:cubicBezTo>
                  <a:lnTo>
                    <a:pt x="1837" y="1782"/>
                  </a:lnTo>
                  <a:cubicBezTo>
                    <a:pt x="1901" y="1687"/>
                    <a:pt x="1901" y="1560"/>
                    <a:pt x="1837" y="1497"/>
                  </a:cubicBezTo>
                  <a:lnTo>
                    <a:pt x="1299" y="958"/>
                  </a:lnTo>
                  <a:lnTo>
                    <a:pt x="1837" y="420"/>
                  </a:lnTo>
                  <a:cubicBezTo>
                    <a:pt x="1901" y="325"/>
                    <a:pt x="1901" y="198"/>
                    <a:pt x="1837" y="135"/>
                  </a:cubicBezTo>
                  <a:lnTo>
                    <a:pt x="1774" y="71"/>
                  </a:lnTo>
                  <a:cubicBezTo>
                    <a:pt x="1727" y="24"/>
                    <a:pt x="1671" y="0"/>
                    <a:pt x="1620" y="0"/>
                  </a:cubicBezTo>
                  <a:cubicBezTo>
                    <a:pt x="1568" y="0"/>
                    <a:pt x="1521" y="24"/>
                    <a:pt x="1489" y="71"/>
                  </a:cubicBezTo>
                  <a:lnTo>
                    <a:pt x="951" y="610"/>
                  </a:lnTo>
                  <a:lnTo>
                    <a:pt x="412" y="71"/>
                  </a:lnTo>
                  <a:cubicBezTo>
                    <a:pt x="365" y="24"/>
                    <a:pt x="309" y="0"/>
                    <a:pt x="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575125" y="3910393"/>
              <a:ext cx="120347" cy="120313"/>
            </a:xfrm>
            <a:custGeom>
              <a:avLst/>
              <a:gdLst/>
              <a:ahLst/>
              <a:cxnLst/>
              <a:rect l="l" t="t" r="r" b="b"/>
              <a:pathLst>
                <a:path w="3643" h="3642" extrusionOk="0">
                  <a:moveTo>
                    <a:pt x="1838" y="0"/>
                  </a:moveTo>
                  <a:cubicBezTo>
                    <a:pt x="824" y="0"/>
                    <a:pt x="1" y="792"/>
                    <a:pt x="1" y="1805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05"/>
                  </a:cubicBezTo>
                  <a:cubicBezTo>
                    <a:pt x="3643" y="792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4598150" y="3942536"/>
              <a:ext cx="75353" cy="53649"/>
            </a:xfrm>
            <a:custGeom>
              <a:avLst/>
              <a:gdLst/>
              <a:ahLst/>
              <a:cxnLst/>
              <a:rect l="l" t="t" r="r" b="b"/>
              <a:pathLst>
                <a:path w="2281" h="1624" extrusionOk="0">
                  <a:moveTo>
                    <a:pt x="2047" y="1"/>
                  </a:moveTo>
                  <a:cubicBezTo>
                    <a:pt x="1988" y="1"/>
                    <a:pt x="1932" y="25"/>
                    <a:pt x="1901" y="72"/>
                  </a:cubicBezTo>
                  <a:lnTo>
                    <a:pt x="1014" y="927"/>
                  </a:lnTo>
                  <a:cubicBezTo>
                    <a:pt x="971" y="956"/>
                    <a:pt x="916" y="971"/>
                    <a:pt x="859" y="971"/>
                  </a:cubicBezTo>
                  <a:cubicBezTo>
                    <a:pt x="789" y="971"/>
                    <a:pt x="718" y="948"/>
                    <a:pt x="666" y="895"/>
                  </a:cubicBezTo>
                  <a:lnTo>
                    <a:pt x="444" y="642"/>
                  </a:lnTo>
                  <a:cubicBezTo>
                    <a:pt x="392" y="590"/>
                    <a:pt x="320" y="566"/>
                    <a:pt x="256" y="566"/>
                  </a:cubicBezTo>
                  <a:cubicBezTo>
                    <a:pt x="203" y="566"/>
                    <a:pt x="156" y="582"/>
                    <a:pt x="127" y="610"/>
                  </a:cubicBezTo>
                  <a:cubicBezTo>
                    <a:pt x="32" y="705"/>
                    <a:pt x="1" y="832"/>
                    <a:pt x="96" y="927"/>
                  </a:cubicBezTo>
                  <a:lnTo>
                    <a:pt x="634" y="1529"/>
                  </a:lnTo>
                  <a:cubicBezTo>
                    <a:pt x="697" y="1592"/>
                    <a:pt x="761" y="1624"/>
                    <a:pt x="792" y="1624"/>
                  </a:cubicBezTo>
                  <a:lnTo>
                    <a:pt x="824" y="1624"/>
                  </a:lnTo>
                  <a:cubicBezTo>
                    <a:pt x="887" y="1624"/>
                    <a:pt x="919" y="1592"/>
                    <a:pt x="982" y="1561"/>
                  </a:cubicBezTo>
                  <a:lnTo>
                    <a:pt x="2186" y="389"/>
                  </a:lnTo>
                  <a:cubicBezTo>
                    <a:pt x="2281" y="325"/>
                    <a:pt x="2281" y="167"/>
                    <a:pt x="2217" y="72"/>
                  </a:cubicBezTo>
                  <a:cubicBezTo>
                    <a:pt x="2170" y="25"/>
                    <a:pt x="2107" y="1"/>
                    <a:pt x="204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5" name="Google Shape;2505;p29"/>
          <p:cNvGrpSpPr/>
          <p:nvPr/>
        </p:nvGrpSpPr>
        <p:grpSpPr>
          <a:xfrm>
            <a:off x="6717087" y="3641546"/>
            <a:ext cx="1013778" cy="643423"/>
            <a:chOff x="7450062" y="3477271"/>
            <a:chExt cx="1013778" cy="643423"/>
          </a:xfrm>
        </p:grpSpPr>
        <p:sp>
          <p:nvSpPr>
            <p:cNvPr id="2506" name="Google Shape;2506;p29"/>
            <p:cNvSpPr/>
            <p:nvPr/>
          </p:nvSpPr>
          <p:spPr>
            <a:xfrm>
              <a:off x="7450062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1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1" y="19476"/>
                  </a:cubicBezTo>
                  <a:lnTo>
                    <a:pt x="28218" y="19476"/>
                  </a:lnTo>
                  <a:cubicBezTo>
                    <a:pt x="29579" y="19476"/>
                    <a:pt x="30688" y="18368"/>
                    <a:pt x="30688" y="17006"/>
                  </a:cubicBezTo>
                  <a:lnTo>
                    <a:pt x="30688" y="2470"/>
                  </a:lnTo>
                  <a:cubicBezTo>
                    <a:pt x="30688" y="1109"/>
                    <a:pt x="29579" y="0"/>
                    <a:pt x="2821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7750317" y="3568282"/>
              <a:ext cx="411187" cy="548216"/>
            </a:xfrm>
            <a:custGeom>
              <a:avLst/>
              <a:gdLst/>
              <a:ahLst/>
              <a:cxnLst/>
              <a:rect l="l" t="t" r="r" b="b"/>
              <a:pathLst>
                <a:path w="12447" h="16595" extrusionOk="0">
                  <a:moveTo>
                    <a:pt x="6208" y="2059"/>
                  </a:moveTo>
                  <a:cubicBezTo>
                    <a:pt x="7728" y="2059"/>
                    <a:pt x="8995" y="3294"/>
                    <a:pt x="8995" y="4846"/>
                  </a:cubicBezTo>
                  <a:lnTo>
                    <a:pt x="8995" y="5954"/>
                  </a:lnTo>
                  <a:lnTo>
                    <a:pt x="8995" y="6207"/>
                  </a:lnTo>
                  <a:lnTo>
                    <a:pt x="3452" y="6207"/>
                  </a:lnTo>
                  <a:lnTo>
                    <a:pt x="3452" y="5954"/>
                  </a:lnTo>
                  <a:lnTo>
                    <a:pt x="3452" y="4846"/>
                  </a:lnTo>
                  <a:cubicBezTo>
                    <a:pt x="3452" y="3294"/>
                    <a:pt x="4688" y="2059"/>
                    <a:pt x="6208" y="2059"/>
                  </a:cubicBezTo>
                  <a:close/>
                  <a:moveTo>
                    <a:pt x="6208" y="0"/>
                  </a:moveTo>
                  <a:cubicBezTo>
                    <a:pt x="3547" y="0"/>
                    <a:pt x="1362" y="2154"/>
                    <a:pt x="1362" y="4846"/>
                  </a:cubicBezTo>
                  <a:lnTo>
                    <a:pt x="1362" y="5954"/>
                  </a:lnTo>
                  <a:lnTo>
                    <a:pt x="1362" y="6207"/>
                  </a:lnTo>
                  <a:lnTo>
                    <a:pt x="349" y="6207"/>
                  </a:lnTo>
                  <a:cubicBezTo>
                    <a:pt x="159" y="6207"/>
                    <a:pt x="1" y="6366"/>
                    <a:pt x="1" y="6556"/>
                  </a:cubicBezTo>
                  <a:lnTo>
                    <a:pt x="1" y="15201"/>
                  </a:lnTo>
                  <a:cubicBezTo>
                    <a:pt x="1" y="15961"/>
                    <a:pt x="634" y="16595"/>
                    <a:pt x="1362" y="16595"/>
                  </a:cubicBezTo>
                  <a:lnTo>
                    <a:pt x="11053" y="16595"/>
                  </a:lnTo>
                  <a:cubicBezTo>
                    <a:pt x="11813" y="16595"/>
                    <a:pt x="12446" y="15961"/>
                    <a:pt x="12446" y="15201"/>
                  </a:cubicBezTo>
                  <a:lnTo>
                    <a:pt x="12446" y="6556"/>
                  </a:lnTo>
                  <a:cubicBezTo>
                    <a:pt x="12446" y="6366"/>
                    <a:pt x="12288" y="6207"/>
                    <a:pt x="12098" y="6207"/>
                  </a:cubicBezTo>
                  <a:lnTo>
                    <a:pt x="11053" y="6207"/>
                  </a:lnTo>
                  <a:lnTo>
                    <a:pt x="11053" y="5954"/>
                  </a:lnTo>
                  <a:lnTo>
                    <a:pt x="11053" y="4846"/>
                  </a:lnTo>
                  <a:cubicBezTo>
                    <a:pt x="11053" y="2154"/>
                    <a:pt x="8900" y="0"/>
                    <a:pt x="620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7949088" y="3876895"/>
              <a:ext cx="415382" cy="120347"/>
            </a:xfrm>
            <a:custGeom>
              <a:avLst/>
              <a:gdLst/>
              <a:ahLst/>
              <a:cxnLst/>
              <a:rect l="l" t="t" r="r" b="b"/>
              <a:pathLst>
                <a:path w="12574" h="3643" extrusionOk="0">
                  <a:moveTo>
                    <a:pt x="1521" y="1"/>
                  </a:moveTo>
                  <a:cubicBezTo>
                    <a:pt x="697" y="1"/>
                    <a:pt x="1" y="697"/>
                    <a:pt x="1" y="1521"/>
                  </a:cubicBezTo>
                  <a:lnTo>
                    <a:pt x="1" y="2122"/>
                  </a:lnTo>
                  <a:cubicBezTo>
                    <a:pt x="1" y="2946"/>
                    <a:pt x="697" y="3643"/>
                    <a:pt x="1521" y="3643"/>
                  </a:cubicBezTo>
                  <a:lnTo>
                    <a:pt x="11085" y="3643"/>
                  </a:lnTo>
                  <a:cubicBezTo>
                    <a:pt x="11908" y="3643"/>
                    <a:pt x="12573" y="2946"/>
                    <a:pt x="12573" y="2122"/>
                  </a:cubicBezTo>
                  <a:lnTo>
                    <a:pt x="12573" y="1521"/>
                  </a:lnTo>
                  <a:cubicBezTo>
                    <a:pt x="12573" y="697"/>
                    <a:pt x="11908" y="1"/>
                    <a:pt x="1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7997220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0" y="0"/>
                  </a:moveTo>
                  <a:lnTo>
                    <a:pt x="539" y="1710"/>
                  </a:lnTo>
                  <a:lnTo>
                    <a:pt x="1140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5" y="982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8103923" y="3912474"/>
              <a:ext cx="95240" cy="56523"/>
            </a:xfrm>
            <a:custGeom>
              <a:avLst/>
              <a:gdLst/>
              <a:ahLst/>
              <a:cxnLst/>
              <a:rect l="l" t="t" r="r" b="b"/>
              <a:pathLst>
                <a:path w="2883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72" y="1710"/>
                  </a:lnTo>
                  <a:lnTo>
                    <a:pt x="1457" y="792"/>
                  </a:lnTo>
                  <a:lnTo>
                    <a:pt x="1711" y="1710"/>
                  </a:lnTo>
                  <a:lnTo>
                    <a:pt x="2344" y="1710"/>
                  </a:lnTo>
                  <a:lnTo>
                    <a:pt x="2883" y="0"/>
                  </a:lnTo>
                  <a:lnTo>
                    <a:pt x="2313" y="0"/>
                  </a:lnTo>
                  <a:lnTo>
                    <a:pt x="2027" y="982"/>
                  </a:lnTo>
                  <a:lnTo>
                    <a:pt x="1711" y="0"/>
                  </a:lnTo>
                  <a:lnTo>
                    <a:pt x="1204" y="0"/>
                  </a:lnTo>
                  <a:lnTo>
                    <a:pt x="887" y="982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8211683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41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6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7623727" y="3814129"/>
              <a:ext cx="241717" cy="241684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3642" y="0"/>
                  </a:moveTo>
                  <a:cubicBezTo>
                    <a:pt x="1647" y="0"/>
                    <a:pt x="1" y="1647"/>
                    <a:pt x="1" y="3642"/>
                  </a:cubicBezTo>
                  <a:cubicBezTo>
                    <a:pt x="1" y="5669"/>
                    <a:pt x="1647" y="7316"/>
                    <a:pt x="3642" y="7316"/>
                  </a:cubicBezTo>
                  <a:cubicBezTo>
                    <a:pt x="5669" y="7316"/>
                    <a:pt x="7316" y="5669"/>
                    <a:pt x="7316" y="3642"/>
                  </a:cubicBezTo>
                  <a:cubicBezTo>
                    <a:pt x="7316" y="1647"/>
                    <a:pt x="5669" y="0"/>
                    <a:pt x="364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7612230" y="3814393"/>
              <a:ext cx="264709" cy="241189"/>
            </a:xfrm>
            <a:custGeom>
              <a:avLst/>
              <a:gdLst/>
              <a:ahLst/>
              <a:cxnLst/>
              <a:rect l="l" t="t" r="r" b="b"/>
              <a:pathLst>
                <a:path w="8013" h="7301" extrusionOk="0">
                  <a:moveTo>
                    <a:pt x="2724" y="721"/>
                  </a:moveTo>
                  <a:lnTo>
                    <a:pt x="2724" y="721"/>
                  </a:lnTo>
                  <a:cubicBezTo>
                    <a:pt x="2534" y="974"/>
                    <a:pt x="2375" y="1259"/>
                    <a:pt x="2280" y="1544"/>
                  </a:cubicBezTo>
                  <a:cubicBezTo>
                    <a:pt x="2154" y="1449"/>
                    <a:pt x="2027" y="1354"/>
                    <a:pt x="1900" y="1259"/>
                  </a:cubicBezTo>
                  <a:cubicBezTo>
                    <a:pt x="2154" y="1038"/>
                    <a:pt x="2407" y="848"/>
                    <a:pt x="2724" y="721"/>
                  </a:cubicBezTo>
                  <a:close/>
                  <a:moveTo>
                    <a:pt x="5289" y="721"/>
                  </a:moveTo>
                  <a:cubicBezTo>
                    <a:pt x="5574" y="848"/>
                    <a:pt x="5859" y="1038"/>
                    <a:pt x="6112" y="1259"/>
                  </a:cubicBezTo>
                  <a:cubicBezTo>
                    <a:pt x="5986" y="1354"/>
                    <a:pt x="5859" y="1449"/>
                    <a:pt x="5732" y="1544"/>
                  </a:cubicBezTo>
                  <a:cubicBezTo>
                    <a:pt x="5606" y="1259"/>
                    <a:pt x="5447" y="974"/>
                    <a:pt x="5289" y="721"/>
                  </a:cubicBezTo>
                  <a:close/>
                  <a:moveTo>
                    <a:pt x="3769" y="499"/>
                  </a:moveTo>
                  <a:lnTo>
                    <a:pt x="3769" y="2019"/>
                  </a:lnTo>
                  <a:cubicBezTo>
                    <a:pt x="3389" y="2019"/>
                    <a:pt x="3009" y="1924"/>
                    <a:pt x="2692" y="1766"/>
                  </a:cubicBezTo>
                  <a:cubicBezTo>
                    <a:pt x="2882" y="1259"/>
                    <a:pt x="3230" y="658"/>
                    <a:pt x="3769" y="499"/>
                  </a:cubicBezTo>
                  <a:close/>
                  <a:moveTo>
                    <a:pt x="4244" y="499"/>
                  </a:moveTo>
                  <a:cubicBezTo>
                    <a:pt x="4751" y="626"/>
                    <a:pt x="5131" y="1259"/>
                    <a:pt x="5321" y="1766"/>
                  </a:cubicBezTo>
                  <a:cubicBezTo>
                    <a:pt x="4972" y="1924"/>
                    <a:pt x="4624" y="2019"/>
                    <a:pt x="4244" y="2019"/>
                  </a:cubicBezTo>
                  <a:lnTo>
                    <a:pt x="4244" y="499"/>
                  </a:lnTo>
                  <a:close/>
                  <a:moveTo>
                    <a:pt x="1584" y="1576"/>
                  </a:moveTo>
                  <a:cubicBezTo>
                    <a:pt x="1742" y="1734"/>
                    <a:pt x="1932" y="1861"/>
                    <a:pt x="2122" y="1988"/>
                  </a:cubicBezTo>
                  <a:cubicBezTo>
                    <a:pt x="1995" y="2431"/>
                    <a:pt x="1900" y="2906"/>
                    <a:pt x="1900" y="3413"/>
                  </a:cubicBezTo>
                  <a:lnTo>
                    <a:pt x="824" y="3413"/>
                  </a:lnTo>
                  <a:cubicBezTo>
                    <a:pt x="855" y="2748"/>
                    <a:pt x="1140" y="2083"/>
                    <a:pt x="1584" y="1576"/>
                  </a:cubicBezTo>
                  <a:close/>
                  <a:moveTo>
                    <a:pt x="2534" y="2209"/>
                  </a:moveTo>
                  <a:cubicBezTo>
                    <a:pt x="2914" y="2368"/>
                    <a:pt x="3325" y="2463"/>
                    <a:pt x="3769" y="2494"/>
                  </a:cubicBezTo>
                  <a:lnTo>
                    <a:pt x="3769" y="3413"/>
                  </a:lnTo>
                  <a:lnTo>
                    <a:pt x="2375" y="3413"/>
                  </a:lnTo>
                  <a:cubicBezTo>
                    <a:pt x="2375" y="3001"/>
                    <a:pt x="2439" y="2589"/>
                    <a:pt x="2534" y="2209"/>
                  </a:cubicBezTo>
                  <a:close/>
                  <a:moveTo>
                    <a:pt x="5479" y="2209"/>
                  </a:moveTo>
                  <a:cubicBezTo>
                    <a:pt x="5574" y="2589"/>
                    <a:pt x="5637" y="3001"/>
                    <a:pt x="5637" y="3413"/>
                  </a:cubicBezTo>
                  <a:lnTo>
                    <a:pt x="4244" y="3413"/>
                  </a:lnTo>
                  <a:lnTo>
                    <a:pt x="4244" y="2494"/>
                  </a:lnTo>
                  <a:cubicBezTo>
                    <a:pt x="4656" y="2463"/>
                    <a:pt x="5067" y="2368"/>
                    <a:pt x="5479" y="2209"/>
                  </a:cubicBezTo>
                  <a:close/>
                  <a:moveTo>
                    <a:pt x="6429" y="1576"/>
                  </a:moveTo>
                  <a:cubicBezTo>
                    <a:pt x="6872" y="2114"/>
                    <a:pt x="7126" y="2748"/>
                    <a:pt x="7189" y="3413"/>
                  </a:cubicBezTo>
                  <a:lnTo>
                    <a:pt x="6112" y="3413"/>
                  </a:lnTo>
                  <a:cubicBezTo>
                    <a:pt x="6081" y="2906"/>
                    <a:pt x="6017" y="2431"/>
                    <a:pt x="5891" y="1988"/>
                  </a:cubicBezTo>
                  <a:cubicBezTo>
                    <a:pt x="6081" y="1861"/>
                    <a:pt x="6271" y="1734"/>
                    <a:pt x="6429" y="1576"/>
                  </a:cubicBezTo>
                  <a:close/>
                  <a:moveTo>
                    <a:pt x="3769" y="3888"/>
                  </a:moveTo>
                  <a:lnTo>
                    <a:pt x="3769" y="4774"/>
                  </a:lnTo>
                  <a:cubicBezTo>
                    <a:pt x="3325" y="4806"/>
                    <a:pt x="2914" y="4901"/>
                    <a:pt x="2534" y="5091"/>
                  </a:cubicBezTo>
                  <a:cubicBezTo>
                    <a:pt x="2439" y="4711"/>
                    <a:pt x="2375" y="4299"/>
                    <a:pt x="2344" y="3888"/>
                  </a:cubicBezTo>
                  <a:close/>
                  <a:moveTo>
                    <a:pt x="5637" y="3888"/>
                  </a:moveTo>
                  <a:cubicBezTo>
                    <a:pt x="5637" y="4299"/>
                    <a:pt x="5574" y="4711"/>
                    <a:pt x="5447" y="5091"/>
                  </a:cubicBezTo>
                  <a:cubicBezTo>
                    <a:pt x="5067" y="4901"/>
                    <a:pt x="4656" y="4806"/>
                    <a:pt x="4244" y="4774"/>
                  </a:cubicBezTo>
                  <a:lnTo>
                    <a:pt x="4244" y="3888"/>
                  </a:lnTo>
                  <a:close/>
                  <a:moveTo>
                    <a:pt x="1900" y="3888"/>
                  </a:moveTo>
                  <a:cubicBezTo>
                    <a:pt x="1900" y="4394"/>
                    <a:pt x="1995" y="4870"/>
                    <a:pt x="2122" y="5313"/>
                  </a:cubicBezTo>
                  <a:cubicBezTo>
                    <a:pt x="1932" y="5408"/>
                    <a:pt x="1742" y="5566"/>
                    <a:pt x="1584" y="5693"/>
                  </a:cubicBezTo>
                  <a:cubicBezTo>
                    <a:pt x="1140" y="5186"/>
                    <a:pt x="855" y="4553"/>
                    <a:pt x="824" y="3888"/>
                  </a:cubicBezTo>
                  <a:close/>
                  <a:moveTo>
                    <a:pt x="7189" y="3888"/>
                  </a:moveTo>
                  <a:cubicBezTo>
                    <a:pt x="7126" y="4553"/>
                    <a:pt x="6872" y="5186"/>
                    <a:pt x="6429" y="5693"/>
                  </a:cubicBezTo>
                  <a:cubicBezTo>
                    <a:pt x="6271" y="5566"/>
                    <a:pt x="6081" y="5408"/>
                    <a:pt x="5891" y="5313"/>
                  </a:cubicBezTo>
                  <a:cubicBezTo>
                    <a:pt x="6017" y="4870"/>
                    <a:pt x="6081" y="4394"/>
                    <a:pt x="6112" y="3888"/>
                  </a:cubicBezTo>
                  <a:close/>
                  <a:moveTo>
                    <a:pt x="2280" y="5756"/>
                  </a:moveTo>
                  <a:cubicBezTo>
                    <a:pt x="2375" y="6041"/>
                    <a:pt x="2534" y="6326"/>
                    <a:pt x="2724" y="6580"/>
                  </a:cubicBezTo>
                  <a:cubicBezTo>
                    <a:pt x="2439" y="6421"/>
                    <a:pt x="2154" y="6263"/>
                    <a:pt x="1900" y="6041"/>
                  </a:cubicBezTo>
                  <a:cubicBezTo>
                    <a:pt x="2027" y="5946"/>
                    <a:pt x="2154" y="5851"/>
                    <a:pt x="2280" y="5756"/>
                  </a:cubicBezTo>
                  <a:close/>
                  <a:moveTo>
                    <a:pt x="5732" y="5756"/>
                  </a:moveTo>
                  <a:cubicBezTo>
                    <a:pt x="5859" y="5851"/>
                    <a:pt x="5986" y="5946"/>
                    <a:pt x="6112" y="6041"/>
                  </a:cubicBezTo>
                  <a:cubicBezTo>
                    <a:pt x="5859" y="6263"/>
                    <a:pt x="5574" y="6421"/>
                    <a:pt x="5289" y="6580"/>
                  </a:cubicBezTo>
                  <a:cubicBezTo>
                    <a:pt x="5447" y="6326"/>
                    <a:pt x="5606" y="6041"/>
                    <a:pt x="5732" y="5756"/>
                  </a:cubicBezTo>
                  <a:close/>
                  <a:moveTo>
                    <a:pt x="3769" y="5250"/>
                  </a:moveTo>
                  <a:lnTo>
                    <a:pt x="3769" y="6801"/>
                  </a:lnTo>
                  <a:cubicBezTo>
                    <a:pt x="3230" y="6643"/>
                    <a:pt x="2882" y="6041"/>
                    <a:pt x="2692" y="5535"/>
                  </a:cubicBezTo>
                  <a:cubicBezTo>
                    <a:pt x="3009" y="5376"/>
                    <a:pt x="3389" y="5281"/>
                    <a:pt x="3769" y="5250"/>
                  </a:cubicBezTo>
                  <a:close/>
                  <a:moveTo>
                    <a:pt x="4244" y="5250"/>
                  </a:moveTo>
                  <a:cubicBezTo>
                    <a:pt x="4624" y="5281"/>
                    <a:pt x="4972" y="5376"/>
                    <a:pt x="5321" y="5535"/>
                  </a:cubicBezTo>
                  <a:cubicBezTo>
                    <a:pt x="5131" y="6041"/>
                    <a:pt x="4751" y="6643"/>
                    <a:pt x="4244" y="6801"/>
                  </a:cubicBezTo>
                  <a:lnTo>
                    <a:pt x="4244" y="5250"/>
                  </a:lnTo>
                  <a:close/>
                  <a:moveTo>
                    <a:pt x="4006" y="0"/>
                  </a:moveTo>
                  <a:cubicBezTo>
                    <a:pt x="3072" y="0"/>
                    <a:pt x="2138" y="357"/>
                    <a:pt x="1425" y="1069"/>
                  </a:cubicBezTo>
                  <a:cubicBezTo>
                    <a:pt x="0" y="2494"/>
                    <a:pt x="0" y="4806"/>
                    <a:pt x="1425" y="6231"/>
                  </a:cubicBezTo>
                  <a:cubicBezTo>
                    <a:pt x="2138" y="6944"/>
                    <a:pt x="3072" y="7300"/>
                    <a:pt x="4006" y="7300"/>
                  </a:cubicBezTo>
                  <a:cubicBezTo>
                    <a:pt x="4941" y="7300"/>
                    <a:pt x="5875" y="6944"/>
                    <a:pt x="6587" y="6231"/>
                  </a:cubicBezTo>
                  <a:cubicBezTo>
                    <a:pt x="8012" y="4806"/>
                    <a:pt x="8012" y="2494"/>
                    <a:pt x="6587" y="1069"/>
                  </a:cubicBezTo>
                  <a:cubicBezTo>
                    <a:pt x="5875" y="357"/>
                    <a:pt x="4941" y="0"/>
                    <a:pt x="40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29"/>
          <p:cNvGrpSpPr/>
          <p:nvPr/>
        </p:nvGrpSpPr>
        <p:grpSpPr>
          <a:xfrm>
            <a:off x="6717087" y="950746"/>
            <a:ext cx="1013778" cy="643456"/>
            <a:chOff x="7450062" y="786471"/>
            <a:chExt cx="1013778" cy="643456"/>
          </a:xfrm>
        </p:grpSpPr>
        <p:sp>
          <p:nvSpPr>
            <p:cNvPr id="2515" name="Google Shape;2515;p29"/>
            <p:cNvSpPr/>
            <p:nvPr/>
          </p:nvSpPr>
          <p:spPr>
            <a:xfrm>
              <a:off x="7450062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7734625" y="912004"/>
              <a:ext cx="443627" cy="515808"/>
            </a:xfrm>
            <a:custGeom>
              <a:avLst/>
              <a:gdLst/>
              <a:ahLst/>
              <a:cxnLst/>
              <a:rect l="l" t="t" r="r" b="b"/>
              <a:pathLst>
                <a:path w="13429" h="15614" extrusionOk="0">
                  <a:moveTo>
                    <a:pt x="6714" y="983"/>
                  </a:moveTo>
                  <a:cubicBezTo>
                    <a:pt x="8139" y="983"/>
                    <a:pt x="9280" y="2123"/>
                    <a:pt x="9280" y="3548"/>
                  </a:cubicBezTo>
                  <a:lnTo>
                    <a:pt x="9280" y="4150"/>
                  </a:lnTo>
                  <a:lnTo>
                    <a:pt x="4149" y="4150"/>
                  </a:lnTo>
                  <a:lnTo>
                    <a:pt x="4149" y="3548"/>
                  </a:lnTo>
                  <a:cubicBezTo>
                    <a:pt x="4149" y="2123"/>
                    <a:pt x="5321" y="983"/>
                    <a:pt x="6714" y="983"/>
                  </a:cubicBezTo>
                  <a:close/>
                  <a:moveTo>
                    <a:pt x="4149" y="5226"/>
                  </a:moveTo>
                  <a:cubicBezTo>
                    <a:pt x="4656" y="5416"/>
                    <a:pt x="4878" y="5860"/>
                    <a:pt x="4878" y="6335"/>
                  </a:cubicBezTo>
                  <a:cubicBezTo>
                    <a:pt x="4878" y="7000"/>
                    <a:pt x="4339" y="7570"/>
                    <a:pt x="3674" y="7570"/>
                  </a:cubicBezTo>
                  <a:cubicBezTo>
                    <a:pt x="3009" y="7570"/>
                    <a:pt x="2439" y="7031"/>
                    <a:pt x="2439" y="6335"/>
                  </a:cubicBezTo>
                  <a:cubicBezTo>
                    <a:pt x="2439" y="5860"/>
                    <a:pt x="2692" y="5416"/>
                    <a:pt x="3199" y="5226"/>
                  </a:cubicBezTo>
                  <a:lnTo>
                    <a:pt x="3199" y="6335"/>
                  </a:lnTo>
                  <a:cubicBezTo>
                    <a:pt x="3199" y="6620"/>
                    <a:pt x="3389" y="6841"/>
                    <a:pt x="3674" y="6841"/>
                  </a:cubicBezTo>
                  <a:cubicBezTo>
                    <a:pt x="3927" y="6841"/>
                    <a:pt x="4149" y="6620"/>
                    <a:pt x="4149" y="6335"/>
                  </a:cubicBezTo>
                  <a:lnTo>
                    <a:pt x="4149" y="5226"/>
                  </a:lnTo>
                  <a:close/>
                  <a:moveTo>
                    <a:pt x="10261" y="5226"/>
                  </a:moveTo>
                  <a:cubicBezTo>
                    <a:pt x="10736" y="5416"/>
                    <a:pt x="10990" y="5860"/>
                    <a:pt x="10990" y="6335"/>
                  </a:cubicBezTo>
                  <a:cubicBezTo>
                    <a:pt x="10990" y="7000"/>
                    <a:pt x="10451" y="7570"/>
                    <a:pt x="9755" y="7570"/>
                  </a:cubicBezTo>
                  <a:cubicBezTo>
                    <a:pt x="9089" y="7570"/>
                    <a:pt x="8551" y="7031"/>
                    <a:pt x="8551" y="6335"/>
                  </a:cubicBezTo>
                  <a:cubicBezTo>
                    <a:pt x="8551" y="5860"/>
                    <a:pt x="8804" y="5416"/>
                    <a:pt x="9280" y="5226"/>
                  </a:cubicBezTo>
                  <a:lnTo>
                    <a:pt x="9280" y="6335"/>
                  </a:lnTo>
                  <a:cubicBezTo>
                    <a:pt x="9280" y="6620"/>
                    <a:pt x="9501" y="6841"/>
                    <a:pt x="9755" y="6841"/>
                  </a:cubicBezTo>
                  <a:cubicBezTo>
                    <a:pt x="10040" y="6841"/>
                    <a:pt x="10261" y="6620"/>
                    <a:pt x="10261" y="6335"/>
                  </a:cubicBezTo>
                  <a:lnTo>
                    <a:pt x="10261" y="5226"/>
                  </a:lnTo>
                  <a:close/>
                  <a:moveTo>
                    <a:pt x="6714" y="1"/>
                  </a:moveTo>
                  <a:cubicBezTo>
                    <a:pt x="4783" y="1"/>
                    <a:pt x="3199" y="1584"/>
                    <a:pt x="3199" y="3548"/>
                  </a:cubicBezTo>
                  <a:lnTo>
                    <a:pt x="3199" y="4150"/>
                  </a:lnTo>
                  <a:lnTo>
                    <a:pt x="982" y="4150"/>
                  </a:lnTo>
                  <a:cubicBezTo>
                    <a:pt x="919" y="4150"/>
                    <a:pt x="856" y="4181"/>
                    <a:pt x="856" y="4245"/>
                  </a:cubicBezTo>
                  <a:lnTo>
                    <a:pt x="0" y="15487"/>
                  </a:lnTo>
                  <a:cubicBezTo>
                    <a:pt x="0" y="15519"/>
                    <a:pt x="32" y="15550"/>
                    <a:pt x="32" y="15550"/>
                  </a:cubicBezTo>
                  <a:cubicBezTo>
                    <a:pt x="64" y="15582"/>
                    <a:pt x="95" y="15614"/>
                    <a:pt x="127" y="15614"/>
                  </a:cubicBezTo>
                  <a:lnTo>
                    <a:pt x="13301" y="15614"/>
                  </a:lnTo>
                  <a:cubicBezTo>
                    <a:pt x="13333" y="15614"/>
                    <a:pt x="13365" y="15582"/>
                    <a:pt x="13396" y="15550"/>
                  </a:cubicBezTo>
                  <a:cubicBezTo>
                    <a:pt x="13428" y="15550"/>
                    <a:pt x="13428" y="15519"/>
                    <a:pt x="13428" y="15487"/>
                  </a:cubicBezTo>
                  <a:lnTo>
                    <a:pt x="12573" y="4245"/>
                  </a:lnTo>
                  <a:cubicBezTo>
                    <a:pt x="12573" y="4181"/>
                    <a:pt x="12510" y="4150"/>
                    <a:pt x="12446" y="4150"/>
                  </a:cubicBezTo>
                  <a:lnTo>
                    <a:pt x="10261" y="4150"/>
                  </a:lnTo>
                  <a:lnTo>
                    <a:pt x="10261" y="3548"/>
                  </a:lnTo>
                  <a:cubicBezTo>
                    <a:pt x="10261" y="1584"/>
                    <a:pt x="8678" y="1"/>
                    <a:pt x="671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7545268" y="1049066"/>
              <a:ext cx="333753" cy="330879"/>
            </a:xfrm>
            <a:custGeom>
              <a:avLst/>
              <a:gdLst/>
              <a:ahLst/>
              <a:cxnLst/>
              <a:rect l="l" t="t" r="r" b="b"/>
              <a:pathLst>
                <a:path w="10103" h="10016" extrusionOk="0">
                  <a:moveTo>
                    <a:pt x="7728" y="1742"/>
                  </a:moveTo>
                  <a:cubicBezTo>
                    <a:pt x="8076" y="1742"/>
                    <a:pt x="8361" y="2027"/>
                    <a:pt x="8361" y="2376"/>
                  </a:cubicBezTo>
                  <a:cubicBezTo>
                    <a:pt x="8361" y="2724"/>
                    <a:pt x="8076" y="3009"/>
                    <a:pt x="7728" y="3009"/>
                  </a:cubicBezTo>
                  <a:cubicBezTo>
                    <a:pt x="7379" y="3009"/>
                    <a:pt x="7063" y="2724"/>
                    <a:pt x="7063" y="2376"/>
                  </a:cubicBezTo>
                  <a:cubicBezTo>
                    <a:pt x="7063" y="2027"/>
                    <a:pt x="7379" y="1742"/>
                    <a:pt x="7728" y="1742"/>
                  </a:cubicBezTo>
                  <a:close/>
                  <a:moveTo>
                    <a:pt x="5637" y="1"/>
                  </a:moveTo>
                  <a:cubicBezTo>
                    <a:pt x="5416" y="1"/>
                    <a:pt x="5194" y="96"/>
                    <a:pt x="5036" y="254"/>
                  </a:cubicBezTo>
                  <a:lnTo>
                    <a:pt x="349" y="4941"/>
                  </a:lnTo>
                  <a:cubicBezTo>
                    <a:pt x="0" y="5289"/>
                    <a:pt x="0" y="5828"/>
                    <a:pt x="349" y="6144"/>
                  </a:cubicBezTo>
                  <a:lnTo>
                    <a:pt x="3927" y="9755"/>
                  </a:lnTo>
                  <a:cubicBezTo>
                    <a:pt x="4102" y="9929"/>
                    <a:pt x="4323" y="10016"/>
                    <a:pt x="4545" y="10016"/>
                  </a:cubicBezTo>
                  <a:cubicBezTo>
                    <a:pt x="4767" y="10016"/>
                    <a:pt x="4988" y="9929"/>
                    <a:pt x="5162" y="9755"/>
                  </a:cubicBezTo>
                  <a:lnTo>
                    <a:pt x="9849" y="5068"/>
                  </a:lnTo>
                  <a:cubicBezTo>
                    <a:pt x="10008" y="4909"/>
                    <a:pt x="10103" y="4688"/>
                    <a:pt x="10103" y="4466"/>
                  </a:cubicBezTo>
                  <a:lnTo>
                    <a:pt x="10103" y="887"/>
                  </a:lnTo>
                  <a:cubicBezTo>
                    <a:pt x="10071" y="412"/>
                    <a:pt x="9691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7710576" y="1066839"/>
              <a:ext cx="192528" cy="317565"/>
            </a:xfrm>
            <a:custGeom>
              <a:avLst/>
              <a:gdLst/>
              <a:ahLst/>
              <a:cxnLst/>
              <a:rect l="l" t="t" r="r" b="b"/>
              <a:pathLst>
                <a:path w="5828" h="9613" extrusionOk="0">
                  <a:moveTo>
                    <a:pt x="4972" y="1"/>
                  </a:moveTo>
                  <a:lnTo>
                    <a:pt x="4972" y="4023"/>
                  </a:lnTo>
                  <a:cubicBezTo>
                    <a:pt x="4972" y="4213"/>
                    <a:pt x="4909" y="4403"/>
                    <a:pt x="4750" y="4530"/>
                  </a:cubicBezTo>
                  <a:lnTo>
                    <a:pt x="0" y="9312"/>
                  </a:lnTo>
                  <a:lnTo>
                    <a:pt x="63" y="9375"/>
                  </a:lnTo>
                  <a:cubicBezTo>
                    <a:pt x="238" y="9533"/>
                    <a:pt x="459" y="9612"/>
                    <a:pt x="681" y="9612"/>
                  </a:cubicBezTo>
                  <a:cubicBezTo>
                    <a:pt x="903" y="9612"/>
                    <a:pt x="1124" y="9533"/>
                    <a:pt x="1299" y="9375"/>
                  </a:cubicBezTo>
                  <a:lnTo>
                    <a:pt x="5574" y="5068"/>
                  </a:lnTo>
                  <a:cubicBezTo>
                    <a:pt x="5764" y="4910"/>
                    <a:pt x="5827" y="4688"/>
                    <a:pt x="5827" y="4466"/>
                  </a:cubicBezTo>
                  <a:lnTo>
                    <a:pt x="5827" y="888"/>
                  </a:lnTo>
                  <a:cubicBezTo>
                    <a:pt x="5827" y="413"/>
                    <a:pt x="5447" y="1"/>
                    <a:pt x="497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7626865" y="1145330"/>
              <a:ext cx="150673" cy="149616"/>
            </a:xfrm>
            <a:custGeom>
              <a:avLst/>
              <a:gdLst/>
              <a:ahLst/>
              <a:cxnLst/>
              <a:rect l="l" t="t" r="r" b="b"/>
              <a:pathLst>
                <a:path w="4561" h="4529" extrusionOk="0">
                  <a:moveTo>
                    <a:pt x="1683" y="990"/>
                  </a:moveTo>
                  <a:cubicBezTo>
                    <a:pt x="1861" y="990"/>
                    <a:pt x="2043" y="1061"/>
                    <a:pt x="2186" y="1204"/>
                  </a:cubicBezTo>
                  <a:cubicBezTo>
                    <a:pt x="2439" y="1457"/>
                    <a:pt x="2439" y="1900"/>
                    <a:pt x="2186" y="2185"/>
                  </a:cubicBezTo>
                  <a:cubicBezTo>
                    <a:pt x="2043" y="2328"/>
                    <a:pt x="1869" y="2399"/>
                    <a:pt x="1695" y="2399"/>
                  </a:cubicBezTo>
                  <a:cubicBezTo>
                    <a:pt x="1521" y="2399"/>
                    <a:pt x="1346" y="2328"/>
                    <a:pt x="1204" y="2185"/>
                  </a:cubicBezTo>
                  <a:cubicBezTo>
                    <a:pt x="951" y="1900"/>
                    <a:pt x="951" y="1457"/>
                    <a:pt x="1204" y="1204"/>
                  </a:cubicBezTo>
                  <a:cubicBezTo>
                    <a:pt x="1331" y="1061"/>
                    <a:pt x="1505" y="990"/>
                    <a:pt x="1683" y="990"/>
                  </a:cubicBezTo>
                  <a:close/>
                  <a:moveTo>
                    <a:pt x="1711" y="2724"/>
                  </a:moveTo>
                  <a:cubicBezTo>
                    <a:pt x="1774" y="2724"/>
                    <a:pt x="1837" y="2787"/>
                    <a:pt x="1837" y="2882"/>
                  </a:cubicBezTo>
                  <a:lnTo>
                    <a:pt x="1837" y="3262"/>
                  </a:lnTo>
                  <a:cubicBezTo>
                    <a:pt x="1837" y="3347"/>
                    <a:pt x="1767" y="3403"/>
                    <a:pt x="1692" y="3403"/>
                  </a:cubicBezTo>
                  <a:cubicBezTo>
                    <a:pt x="1654" y="3403"/>
                    <a:pt x="1616" y="3389"/>
                    <a:pt x="1584" y="3357"/>
                  </a:cubicBezTo>
                  <a:lnTo>
                    <a:pt x="1204" y="2977"/>
                  </a:lnTo>
                  <a:cubicBezTo>
                    <a:pt x="1109" y="2882"/>
                    <a:pt x="1172" y="2724"/>
                    <a:pt x="1299" y="2724"/>
                  </a:cubicBezTo>
                  <a:close/>
                  <a:moveTo>
                    <a:pt x="2855" y="2185"/>
                  </a:moveTo>
                  <a:cubicBezTo>
                    <a:pt x="3033" y="2185"/>
                    <a:pt x="3215" y="2249"/>
                    <a:pt x="3357" y="2375"/>
                  </a:cubicBezTo>
                  <a:cubicBezTo>
                    <a:pt x="3643" y="2660"/>
                    <a:pt x="3643" y="3104"/>
                    <a:pt x="3357" y="3357"/>
                  </a:cubicBezTo>
                  <a:cubicBezTo>
                    <a:pt x="3231" y="3500"/>
                    <a:pt x="3057" y="3571"/>
                    <a:pt x="2878" y="3571"/>
                  </a:cubicBezTo>
                  <a:cubicBezTo>
                    <a:pt x="2700" y="3571"/>
                    <a:pt x="2518" y="3500"/>
                    <a:pt x="2376" y="3357"/>
                  </a:cubicBezTo>
                  <a:cubicBezTo>
                    <a:pt x="2122" y="3104"/>
                    <a:pt x="2122" y="2660"/>
                    <a:pt x="2376" y="2375"/>
                  </a:cubicBezTo>
                  <a:cubicBezTo>
                    <a:pt x="2502" y="2249"/>
                    <a:pt x="2677" y="2185"/>
                    <a:pt x="2855" y="2185"/>
                  </a:cubicBezTo>
                  <a:close/>
                  <a:moveTo>
                    <a:pt x="2471" y="0"/>
                  </a:moveTo>
                  <a:cubicBezTo>
                    <a:pt x="1774" y="0"/>
                    <a:pt x="1141" y="349"/>
                    <a:pt x="729" y="950"/>
                  </a:cubicBezTo>
                  <a:cubicBezTo>
                    <a:pt x="571" y="1014"/>
                    <a:pt x="444" y="1140"/>
                    <a:pt x="381" y="1299"/>
                  </a:cubicBezTo>
                  <a:cubicBezTo>
                    <a:pt x="222" y="1584"/>
                    <a:pt x="254" y="1964"/>
                    <a:pt x="539" y="2280"/>
                  </a:cubicBezTo>
                  <a:lnTo>
                    <a:pt x="127" y="2660"/>
                  </a:lnTo>
                  <a:cubicBezTo>
                    <a:pt x="32" y="2787"/>
                    <a:pt x="1" y="2945"/>
                    <a:pt x="64" y="3104"/>
                  </a:cubicBezTo>
                  <a:cubicBezTo>
                    <a:pt x="96" y="3199"/>
                    <a:pt x="127" y="3294"/>
                    <a:pt x="191" y="3389"/>
                  </a:cubicBezTo>
                  <a:lnTo>
                    <a:pt x="412" y="3167"/>
                  </a:lnTo>
                  <a:cubicBezTo>
                    <a:pt x="444" y="3135"/>
                    <a:pt x="484" y="3120"/>
                    <a:pt x="523" y="3120"/>
                  </a:cubicBezTo>
                  <a:cubicBezTo>
                    <a:pt x="563" y="3120"/>
                    <a:pt x="602" y="3135"/>
                    <a:pt x="634" y="3167"/>
                  </a:cubicBezTo>
                  <a:cubicBezTo>
                    <a:pt x="666" y="3199"/>
                    <a:pt x="666" y="3294"/>
                    <a:pt x="634" y="3357"/>
                  </a:cubicBezTo>
                  <a:lnTo>
                    <a:pt x="349" y="3642"/>
                  </a:lnTo>
                  <a:cubicBezTo>
                    <a:pt x="381" y="3705"/>
                    <a:pt x="444" y="3769"/>
                    <a:pt x="507" y="3864"/>
                  </a:cubicBezTo>
                  <a:lnTo>
                    <a:pt x="824" y="3547"/>
                  </a:lnTo>
                  <a:cubicBezTo>
                    <a:pt x="840" y="3515"/>
                    <a:pt x="871" y="3500"/>
                    <a:pt x="907" y="3500"/>
                  </a:cubicBezTo>
                  <a:cubicBezTo>
                    <a:pt x="943" y="3500"/>
                    <a:pt x="982" y="3515"/>
                    <a:pt x="1014" y="3547"/>
                  </a:cubicBezTo>
                  <a:cubicBezTo>
                    <a:pt x="1077" y="3610"/>
                    <a:pt x="1077" y="3674"/>
                    <a:pt x="1014" y="3737"/>
                  </a:cubicBezTo>
                  <a:lnTo>
                    <a:pt x="697" y="4054"/>
                  </a:lnTo>
                  <a:cubicBezTo>
                    <a:pt x="761" y="4117"/>
                    <a:pt x="856" y="4180"/>
                    <a:pt x="919" y="4212"/>
                  </a:cubicBezTo>
                  <a:lnTo>
                    <a:pt x="1204" y="3927"/>
                  </a:lnTo>
                  <a:cubicBezTo>
                    <a:pt x="1231" y="3900"/>
                    <a:pt x="1263" y="3891"/>
                    <a:pt x="1294" y="3891"/>
                  </a:cubicBezTo>
                  <a:cubicBezTo>
                    <a:pt x="1336" y="3891"/>
                    <a:pt x="1376" y="3909"/>
                    <a:pt x="1394" y="3927"/>
                  </a:cubicBezTo>
                  <a:cubicBezTo>
                    <a:pt x="1457" y="3990"/>
                    <a:pt x="1457" y="4085"/>
                    <a:pt x="1394" y="4117"/>
                  </a:cubicBezTo>
                  <a:lnTo>
                    <a:pt x="1172" y="4370"/>
                  </a:lnTo>
                  <a:cubicBezTo>
                    <a:pt x="1267" y="4434"/>
                    <a:pt x="1362" y="4465"/>
                    <a:pt x="1457" y="4497"/>
                  </a:cubicBezTo>
                  <a:cubicBezTo>
                    <a:pt x="1510" y="4518"/>
                    <a:pt x="1563" y="4529"/>
                    <a:pt x="1615" y="4529"/>
                  </a:cubicBezTo>
                  <a:cubicBezTo>
                    <a:pt x="1718" y="4529"/>
                    <a:pt x="1816" y="4487"/>
                    <a:pt x="1901" y="4402"/>
                  </a:cubicBezTo>
                  <a:lnTo>
                    <a:pt x="2281" y="4022"/>
                  </a:lnTo>
                  <a:cubicBezTo>
                    <a:pt x="2493" y="4196"/>
                    <a:pt x="2705" y="4275"/>
                    <a:pt x="2903" y="4275"/>
                  </a:cubicBezTo>
                  <a:cubicBezTo>
                    <a:pt x="3030" y="4275"/>
                    <a:pt x="3151" y="4242"/>
                    <a:pt x="3262" y="4180"/>
                  </a:cubicBezTo>
                  <a:cubicBezTo>
                    <a:pt x="3421" y="4117"/>
                    <a:pt x="3547" y="3959"/>
                    <a:pt x="3611" y="3832"/>
                  </a:cubicBezTo>
                  <a:cubicBezTo>
                    <a:pt x="4213" y="3420"/>
                    <a:pt x="4561" y="2787"/>
                    <a:pt x="4561" y="2090"/>
                  </a:cubicBezTo>
                  <a:cubicBezTo>
                    <a:pt x="4561" y="1520"/>
                    <a:pt x="4339" y="1014"/>
                    <a:pt x="3959" y="602"/>
                  </a:cubicBezTo>
                  <a:cubicBezTo>
                    <a:pt x="3547" y="222"/>
                    <a:pt x="3041" y="0"/>
                    <a:pt x="24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8085093" y="1169380"/>
              <a:ext cx="312841" cy="205081"/>
            </a:xfrm>
            <a:custGeom>
              <a:avLst/>
              <a:gdLst/>
              <a:ahLst/>
              <a:cxnLst/>
              <a:rect l="l" t="t" r="r" b="b"/>
              <a:pathLst>
                <a:path w="9470" h="6208" extrusionOk="0">
                  <a:moveTo>
                    <a:pt x="824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5384"/>
                  </a:lnTo>
                  <a:cubicBezTo>
                    <a:pt x="1" y="5859"/>
                    <a:pt x="381" y="6208"/>
                    <a:pt x="824" y="6208"/>
                  </a:cubicBezTo>
                  <a:lnTo>
                    <a:pt x="8646" y="6208"/>
                  </a:lnTo>
                  <a:cubicBezTo>
                    <a:pt x="9090" y="6208"/>
                    <a:pt x="9470" y="5859"/>
                    <a:pt x="9470" y="5384"/>
                  </a:cubicBezTo>
                  <a:lnTo>
                    <a:pt x="9470" y="824"/>
                  </a:lnTo>
                  <a:cubicBezTo>
                    <a:pt x="9470" y="381"/>
                    <a:pt x="9090" y="1"/>
                    <a:pt x="8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8197049" y="1278197"/>
              <a:ext cx="171584" cy="28278"/>
            </a:xfrm>
            <a:custGeom>
              <a:avLst/>
              <a:gdLst/>
              <a:ahLst/>
              <a:cxnLst/>
              <a:rect l="l" t="t" r="r" b="b"/>
              <a:pathLst>
                <a:path w="5194" h="856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lnTo>
                    <a:pt x="0" y="570"/>
                  </a:lnTo>
                  <a:cubicBezTo>
                    <a:pt x="0" y="728"/>
                    <a:pt x="127" y="855"/>
                    <a:pt x="285" y="855"/>
                  </a:cubicBezTo>
                  <a:lnTo>
                    <a:pt x="4909" y="855"/>
                  </a:lnTo>
                  <a:cubicBezTo>
                    <a:pt x="5067" y="855"/>
                    <a:pt x="5194" y="728"/>
                    <a:pt x="5194" y="570"/>
                  </a:cubicBezTo>
                  <a:lnTo>
                    <a:pt x="5194" y="285"/>
                  </a:lnTo>
                  <a:cubicBezTo>
                    <a:pt x="5194" y="127"/>
                    <a:pt x="5067" y="0"/>
                    <a:pt x="490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8197049" y="1201820"/>
              <a:ext cx="37693" cy="9448"/>
            </a:xfrm>
            <a:custGeom>
              <a:avLst/>
              <a:gdLst/>
              <a:ahLst/>
              <a:cxnLst/>
              <a:rect l="l" t="t" r="r" b="b"/>
              <a:pathLst>
                <a:path w="1141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1045" y="285"/>
                  </a:lnTo>
                  <a:cubicBezTo>
                    <a:pt x="1109" y="285"/>
                    <a:pt x="1140" y="254"/>
                    <a:pt x="1140" y="190"/>
                  </a:cubicBezTo>
                  <a:lnTo>
                    <a:pt x="1140" y="95"/>
                  </a:lnTo>
                  <a:cubicBezTo>
                    <a:pt x="1140" y="64"/>
                    <a:pt x="1109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8197049" y="1325272"/>
              <a:ext cx="104655" cy="9448"/>
            </a:xfrm>
            <a:custGeom>
              <a:avLst/>
              <a:gdLst/>
              <a:ahLst/>
              <a:cxnLst/>
              <a:rect l="l" t="t" r="r" b="b"/>
              <a:pathLst>
                <a:path w="3168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3040" y="285"/>
                  </a:lnTo>
                  <a:cubicBezTo>
                    <a:pt x="3104" y="285"/>
                    <a:pt x="3167" y="254"/>
                    <a:pt x="3167" y="190"/>
                  </a:cubicBezTo>
                  <a:lnTo>
                    <a:pt x="3167" y="95"/>
                  </a:lnTo>
                  <a:cubicBezTo>
                    <a:pt x="3167" y="64"/>
                    <a:pt x="3104" y="0"/>
                    <a:pt x="30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8119615" y="1195543"/>
              <a:ext cx="39807" cy="146477"/>
            </a:xfrm>
            <a:custGeom>
              <a:avLst/>
              <a:gdLst/>
              <a:ahLst/>
              <a:cxnLst/>
              <a:rect l="l" t="t" r="r" b="b"/>
              <a:pathLst>
                <a:path w="1205" h="4434" extrusionOk="0">
                  <a:moveTo>
                    <a:pt x="602" y="0"/>
                  </a:moveTo>
                  <a:cubicBezTo>
                    <a:pt x="286" y="0"/>
                    <a:pt x="32" y="222"/>
                    <a:pt x="32" y="475"/>
                  </a:cubicBezTo>
                  <a:lnTo>
                    <a:pt x="32" y="2344"/>
                  </a:lnTo>
                  <a:cubicBezTo>
                    <a:pt x="32" y="2629"/>
                    <a:pt x="286" y="2819"/>
                    <a:pt x="602" y="2819"/>
                  </a:cubicBezTo>
                  <a:cubicBezTo>
                    <a:pt x="919" y="2819"/>
                    <a:pt x="1172" y="2629"/>
                    <a:pt x="1172" y="2344"/>
                  </a:cubicBezTo>
                  <a:lnTo>
                    <a:pt x="1172" y="475"/>
                  </a:lnTo>
                  <a:cubicBezTo>
                    <a:pt x="1172" y="222"/>
                    <a:pt x="919" y="0"/>
                    <a:pt x="602" y="0"/>
                  </a:cubicBezTo>
                  <a:close/>
                  <a:moveTo>
                    <a:pt x="602" y="3230"/>
                  </a:moveTo>
                  <a:cubicBezTo>
                    <a:pt x="286" y="3230"/>
                    <a:pt x="1" y="3484"/>
                    <a:pt x="1" y="3832"/>
                  </a:cubicBezTo>
                  <a:cubicBezTo>
                    <a:pt x="1" y="4149"/>
                    <a:pt x="254" y="4434"/>
                    <a:pt x="602" y="4434"/>
                  </a:cubicBezTo>
                  <a:cubicBezTo>
                    <a:pt x="919" y="4434"/>
                    <a:pt x="1204" y="4149"/>
                    <a:pt x="1204" y="3832"/>
                  </a:cubicBezTo>
                  <a:cubicBezTo>
                    <a:pt x="1204" y="3516"/>
                    <a:pt x="919" y="3230"/>
                    <a:pt x="602" y="323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5" name="Google Shape;2525;p29"/>
          <p:cNvGrpSpPr/>
          <p:nvPr/>
        </p:nvGrpSpPr>
        <p:grpSpPr>
          <a:xfrm>
            <a:off x="6717087" y="2296129"/>
            <a:ext cx="1013778" cy="643456"/>
            <a:chOff x="7450062" y="2131854"/>
            <a:chExt cx="1013778" cy="643456"/>
          </a:xfrm>
        </p:grpSpPr>
        <p:sp>
          <p:nvSpPr>
            <p:cNvPr id="2526" name="Google Shape;2526;p29"/>
            <p:cNvSpPr/>
            <p:nvPr/>
          </p:nvSpPr>
          <p:spPr>
            <a:xfrm>
              <a:off x="7450062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7631060" y="2416418"/>
              <a:ext cx="650756" cy="353640"/>
            </a:xfrm>
            <a:custGeom>
              <a:avLst/>
              <a:gdLst/>
              <a:ahLst/>
              <a:cxnLst/>
              <a:rect l="l" t="t" r="r" b="b"/>
              <a:pathLst>
                <a:path w="19699" h="10705" extrusionOk="0">
                  <a:moveTo>
                    <a:pt x="4054" y="1"/>
                  </a:moveTo>
                  <a:cubicBezTo>
                    <a:pt x="3294" y="1"/>
                    <a:pt x="2629" y="508"/>
                    <a:pt x="2439" y="1236"/>
                  </a:cubicBezTo>
                  <a:cubicBezTo>
                    <a:pt x="2439" y="1236"/>
                    <a:pt x="2439" y="1268"/>
                    <a:pt x="2439" y="1268"/>
                  </a:cubicBezTo>
                  <a:lnTo>
                    <a:pt x="32" y="9407"/>
                  </a:lnTo>
                  <a:cubicBezTo>
                    <a:pt x="0" y="9502"/>
                    <a:pt x="0" y="9597"/>
                    <a:pt x="32" y="9660"/>
                  </a:cubicBezTo>
                  <a:cubicBezTo>
                    <a:pt x="285" y="10293"/>
                    <a:pt x="887" y="10705"/>
                    <a:pt x="1584" y="10705"/>
                  </a:cubicBezTo>
                  <a:lnTo>
                    <a:pt x="15581" y="10705"/>
                  </a:lnTo>
                  <a:cubicBezTo>
                    <a:pt x="16310" y="10705"/>
                    <a:pt x="16943" y="10230"/>
                    <a:pt x="17165" y="9502"/>
                  </a:cubicBezTo>
                  <a:cubicBezTo>
                    <a:pt x="17165" y="9502"/>
                    <a:pt x="17165" y="9502"/>
                    <a:pt x="17165" y="9470"/>
                  </a:cubicBezTo>
                  <a:lnTo>
                    <a:pt x="19603" y="2154"/>
                  </a:lnTo>
                  <a:cubicBezTo>
                    <a:pt x="19603" y="2123"/>
                    <a:pt x="19603" y="2091"/>
                    <a:pt x="19635" y="2091"/>
                  </a:cubicBezTo>
                  <a:cubicBezTo>
                    <a:pt x="19667" y="1933"/>
                    <a:pt x="19698" y="1774"/>
                    <a:pt x="19698" y="1648"/>
                  </a:cubicBezTo>
                  <a:cubicBezTo>
                    <a:pt x="19698" y="729"/>
                    <a:pt x="18970" y="1"/>
                    <a:pt x="1805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7654053" y="2314934"/>
              <a:ext cx="534638" cy="326452"/>
            </a:xfrm>
            <a:custGeom>
              <a:avLst/>
              <a:gdLst/>
              <a:ahLst/>
              <a:cxnLst/>
              <a:rect l="l" t="t" r="r" b="b"/>
              <a:pathLst>
                <a:path w="16184" h="9882" extrusionOk="0">
                  <a:moveTo>
                    <a:pt x="1553" y="1"/>
                  </a:moveTo>
                  <a:cubicBezTo>
                    <a:pt x="698" y="1"/>
                    <a:pt x="1" y="698"/>
                    <a:pt x="1" y="1553"/>
                  </a:cubicBezTo>
                  <a:lnTo>
                    <a:pt x="1" y="7633"/>
                  </a:lnTo>
                  <a:cubicBezTo>
                    <a:pt x="1" y="7823"/>
                    <a:pt x="33" y="9090"/>
                    <a:pt x="33" y="9882"/>
                  </a:cubicBezTo>
                  <a:cubicBezTo>
                    <a:pt x="64" y="9882"/>
                    <a:pt x="761" y="7697"/>
                    <a:pt x="824" y="7538"/>
                  </a:cubicBezTo>
                  <a:lnTo>
                    <a:pt x="1616" y="4846"/>
                  </a:lnTo>
                  <a:cubicBezTo>
                    <a:pt x="1616" y="4846"/>
                    <a:pt x="1616" y="4846"/>
                    <a:pt x="1616" y="4815"/>
                  </a:cubicBezTo>
                  <a:cubicBezTo>
                    <a:pt x="1901" y="3801"/>
                    <a:pt x="2820" y="3105"/>
                    <a:pt x="3865" y="3105"/>
                  </a:cubicBezTo>
                  <a:lnTo>
                    <a:pt x="16184" y="3105"/>
                  </a:lnTo>
                  <a:cubicBezTo>
                    <a:pt x="16184" y="2851"/>
                    <a:pt x="16184" y="2693"/>
                    <a:pt x="16152" y="2566"/>
                  </a:cubicBezTo>
                  <a:cubicBezTo>
                    <a:pt x="15931" y="1964"/>
                    <a:pt x="15360" y="1553"/>
                    <a:pt x="14695" y="1553"/>
                  </a:cubicBezTo>
                  <a:lnTo>
                    <a:pt x="7507" y="1553"/>
                  </a:lnTo>
                  <a:lnTo>
                    <a:pt x="6081" y="128"/>
                  </a:lnTo>
                  <a:cubicBezTo>
                    <a:pt x="6018" y="33"/>
                    <a:pt x="5923" y="1"/>
                    <a:pt x="579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7828775" y="2323325"/>
              <a:ext cx="273100" cy="273067"/>
            </a:xfrm>
            <a:custGeom>
              <a:avLst/>
              <a:gdLst/>
              <a:ahLst/>
              <a:cxnLst/>
              <a:rect l="l" t="t" r="r" b="b"/>
              <a:pathLst>
                <a:path w="8267" h="8266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cubicBezTo>
                    <a:pt x="1" y="6429"/>
                    <a:pt x="1837" y="8266"/>
                    <a:pt x="4118" y="8266"/>
                  </a:cubicBezTo>
                  <a:cubicBezTo>
                    <a:pt x="6398" y="8266"/>
                    <a:pt x="8266" y="6429"/>
                    <a:pt x="8266" y="4117"/>
                  </a:cubicBezTo>
                  <a:cubicBezTo>
                    <a:pt x="8266" y="1837"/>
                    <a:pt x="6398" y="0"/>
                    <a:pt x="4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7902013" y="2386092"/>
              <a:ext cx="125566" cy="147270"/>
            </a:xfrm>
            <a:custGeom>
              <a:avLst/>
              <a:gdLst/>
              <a:ahLst/>
              <a:cxnLst/>
              <a:rect l="l" t="t" r="r" b="b"/>
              <a:pathLst>
                <a:path w="3801" h="4458" extrusionOk="0">
                  <a:moveTo>
                    <a:pt x="1426" y="0"/>
                  </a:moveTo>
                  <a:cubicBezTo>
                    <a:pt x="1267" y="0"/>
                    <a:pt x="1141" y="127"/>
                    <a:pt x="1141" y="285"/>
                  </a:cubicBezTo>
                  <a:lnTo>
                    <a:pt x="1141" y="1932"/>
                  </a:lnTo>
                  <a:lnTo>
                    <a:pt x="349" y="1932"/>
                  </a:lnTo>
                  <a:cubicBezTo>
                    <a:pt x="127" y="1932"/>
                    <a:pt x="1" y="2186"/>
                    <a:pt x="159" y="2376"/>
                  </a:cubicBezTo>
                  <a:lnTo>
                    <a:pt x="1679" y="4339"/>
                  </a:lnTo>
                  <a:cubicBezTo>
                    <a:pt x="1742" y="4418"/>
                    <a:pt x="1821" y="4458"/>
                    <a:pt x="1901" y="4458"/>
                  </a:cubicBezTo>
                  <a:cubicBezTo>
                    <a:pt x="1980" y="4458"/>
                    <a:pt x="2059" y="4418"/>
                    <a:pt x="2122" y="4339"/>
                  </a:cubicBezTo>
                  <a:lnTo>
                    <a:pt x="3674" y="2376"/>
                  </a:lnTo>
                  <a:cubicBezTo>
                    <a:pt x="3801" y="2186"/>
                    <a:pt x="3674" y="1932"/>
                    <a:pt x="3452" y="1932"/>
                  </a:cubicBezTo>
                  <a:lnTo>
                    <a:pt x="2661" y="1932"/>
                  </a:lnTo>
                  <a:lnTo>
                    <a:pt x="2661" y="285"/>
                  </a:lnTo>
                  <a:cubicBezTo>
                    <a:pt x="2661" y="127"/>
                    <a:pt x="2534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7487721" y="2228548"/>
              <a:ext cx="231245" cy="214430"/>
            </a:xfrm>
            <a:custGeom>
              <a:avLst/>
              <a:gdLst/>
              <a:ahLst/>
              <a:cxnLst/>
              <a:rect l="l" t="t" r="r" b="b"/>
              <a:pathLst>
                <a:path w="7000" h="6491" extrusionOk="0">
                  <a:moveTo>
                    <a:pt x="3486" y="0"/>
                  </a:moveTo>
                  <a:cubicBezTo>
                    <a:pt x="1935" y="0"/>
                    <a:pt x="572" y="1129"/>
                    <a:pt x="317" y="2711"/>
                  </a:cubicBezTo>
                  <a:cubicBezTo>
                    <a:pt x="1" y="4484"/>
                    <a:pt x="1204" y="6163"/>
                    <a:pt x="2977" y="6448"/>
                  </a:cubicBezTo>
                  <a:cubicBezTo>
                    <a:pt x="3156" y="6477"/>
                    <a:pt x="3334" y="6491"/>
                    <a:pt x="3510" y="6491"/>
                  </a:cubicBezTo>
                  <a:cubicBezTo>
                    <a:pt x="5075" y="6491"/>
                    <a:pt x="6458" y="5382"/>
                    <a:pt x="6714" y="3788"/>
                  </a:cubicBezTo>
                  <a:cubicBezTo>
                    <a:pt x="6999" y="2014"/>
                    <a:pt x="5828" y="336"/>
                    <a:pt x="4054" y="51"/>
                  </a:cubicBezTo>
                  <a:cubicBezTo>
                    <a:pt x="3863" y="17"/>
                    <a:pt x="3673" y="0"/>
                    <a:pt x="34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8201211" y="2460784"/>
              <a:ext cx="231245" cy="214463"/>
            </a:xfrm>
            <a:custGeom>
              <a:avLst/>
              <a:gdLst/>
              <a:ahLst/>
              <a:cxnLst/>
              <a:rect l="l" t="t" r="r" b="b"/>
              <a:pathLst>
                <a:path w="7000" h="6492" extrusionOk="0">
                  <a:moveTo>
                    <a:pt x="3486" y="1"/>
                  </a:moveTo>
                  <a:cubicBezTo>
                    <a:pt x="1935" y="1"/>
                    <a:pt x="572" y="1129"/>
                    <a:pt x="318" y="2711"/>
                  </a:cubicBezTo>
                  <a:cubicBezTo>
                    <a:pt x="1" y="4453"/>
                    <a:pt x="1204" y="6132"/>
                    <a:pt x="2978" y="6448"/>
                  </a:cubicBezTo>
                  <a:cubicBezTo>
                    <a:pt x="3153" y="6477"/>
                    <a:pt x="3328" y="6491"/>
                    <a:pt x="3501" y="6491"/>
                  </a:cubicBezTo>
                  <a:cubicBezTo>
                    <a:pt x="5044" y="6491"/>
                    <a:pt x="6430" y="5383"/>
                    <a:pt x="6715" y="3788"/>
                  </a:cubicBezTo>
                  <a:cubicBezTo>
                    <a:pt x="7000" y="2015"/>
                    <a:pt x="5828" y="336"/>
                    <a:pt x="4055" y="51"/>
                  </a:cubicBezTo>
                  <a:cubicBezTo>
                    <a:pt x="3863" y="17"/>
                    <a:pt x="3673" y="1"/>
                    <a:pt x="34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7536911" y="2280016"/>
              <a:ext cx="127647" cy="116581"/>
            </a:xfrm>
            <a:custGeom>
              <a:avLst/>
              <a:gdLst/>
              <a:ahLst/>
              <a:cxnLst/>
              <a:rect l="l" t="t" r="r" b="b"/>
              <a:pathLst>
                <a:path w="3864" h="3529" extrusionOk="0">
                  <a:moveTo>
                    <a:pt x="1475" y="0"/>
                  </a:moveTo>
                  <a:cubicBezTo>
                    <a:pt x="1459" y="0"/>
                    <a:pt x="1442" y="4"/>
                    <a:pt x="1425" y="13"/>
                  </a:cubicBezTo>
                  <a:cubicBezTo>
                    <a:pt x="1393" y="45"/>
                    <a:pt x="1362" y="108"/>
                    <a:pt x="1393" y="171"/>
                  </a:cubicBezTo>
                  <a:lnTo>
                    <a:pt x="1457" y="361"/>
                  </a:lnTo>
                  <a:cubicBezTo>
                    <a:pt x="1235" y="393"/>
                    <a:pt x="1077" y="583"/>
                    <a:pt x="1077" y="836"/>
                  </a:cubicBezTo>
                  <a:lnTo>
                    <a:pt x="1077" y="868"/>
                  </a:lnTo>
                  <a:lnTo>
                    <a:pt x="950" y="868"/>
                  </a:lnTo>
                  <a:cubicBezTo>
                    <a:pt x="855" y="868"/>
                    <a:pt x="792" y="963"/>
                    <a:pt x="792" y="1058"/>
                  </a:cubicBezTo>
                  <a:lnTo>
                    <a:pt x="792" y="1153"/>
                  </a:lnTo>
                  <a:cubicBezTo>
                    <a:pt x="570" y="1121"/>
                    <a:pt x="412" y="900"/>
                    <a:pt x="412" y="678"/>
                  </a:cubicBezTo>
                  <a:lnTo>
                    <a:pt x="412" y="551"/>
                  </a:lnTo>
                  <a:cubicBezTo>
                    <a:pt x="412" y="488"/>
                    <a:pt x="348" y="425"/>
                    <a:pt x="285" y="425"/>
                  </a:cubicBezTo>
                  <a:cubicBezTo>
                    <a:pt x="222" y="425"/>
                    <a:pt x="190" y="488"/>
                    <a:pt x="190" y="551"/>
                  </a:cubicBezTo>
                  <a:lnTo>
                    <a:pt x="190" y="678"/>
                  </a:lnTo>
                  <a:cubicBezTo>
                    <a:pt x="190" y="1026"/>
                    <a:pt x="443" y="1343"/>
                    <a:pt x="792" y="1375"/>
                  </a:cubicBezTo>
                  <a:lnTo>
                    <a:pt x="792" y="1628"/>
                  </a:lnTo>
                  <a:lnTo>
                    <a:pt x="95" y="1628"/>
                  </a:lnTo>
                  <a:cubicBezTo>
                    <a:pt x="32" y="1628"/>
                    <a:pt x="0" y="1660"/>
                    <a:pt x="0" y="1723"/>
                  </a:cubicBezTo>
                  <a:cubicBezTo>
                    <a:pt x="0" y="1786"/>
                    <a:pt x="63" y="1850"/>
                    <a:pt x="95" y="1850"/>
                  </a:cubicBezTo>
                  <a:lnTo>
                    <a:pt x="792" y="1850"/>
                  </a:lnTo>
                  <a:lnTo>
                    <a:pt x="792" y="2071"/>
                  </a:lnTo>
                  <a:cubicBezTo>
                    <a:pt x="443" y="2135"/>
                    <a:pt x="190" y="2420"/>
                    <a:pt x="190" y="2768"/>
                  </a:cubicBezTo>
                  <a:lnTo>
                    <a:pt x="190" y="2926"/>
                  </a:lnTo>
                  <a:cubicBezTo>
                    <a:pt x="190" y="2990"/>
                    <a:pt x="222" y="3053"/>
                    <a:pt x="285" y="3053"/>
                  </a:cubicBezTo>
                  <a:cubicBezTo>
                    <a:pt x="348" y="3053"/>
                    <a:pt x="412" y="2990"/>
                    <a:pt x="412" y="2926"/>
                  </a:cubicBezTo>
                  <a:lnTo>
                    <a:pt x="412" y="2768"/>
                  </a:lnTo>
                  <a:cubicBezTo>
                    <a:pt x="412" y="2546"/>
                    <a:pt x="570" y="2356"/>
                    <a:pt x="792" y="2293"/>
                  </a:cubicBezTo>
                  <a:lnTo>
                    <a:pt x="792" y="2356"/>
                  </a:lnTo>
                  <a:cubicBezTo>
                    <a:pt x="792" y="3021"/>
                    <a:pt x="1298" y="3528"/>
                    <a:pt x="1932" y="3528"/>
                  </a:cubicBezTo>
                  <a:cubicBezTo>
                    <a:pt x="2565" y="3528"/>
                    <a:pt x="3104" y="3021"/>
                    <a:pt x="3104" y="2356"/>
                  </a:cubicBezTo>
                  <a:lnTo>
                    <a:pt x="3104" y="2293"/>
                  </a:lnTo>
                  <a:cubicBezTo>
                    <a:pt x="3294" y="2356"/>
                    <a:pt x="3452" y="2546"/>
                    <a:pt x="3452" y="2768"/>
                  </a:cubicBezTo>
                  <a:lnTo>
                    <a:pt x="3452" y="2926"/>
                  </a:lnTo>
                  <a:cubicBezTo>
                    <a:pt x="3452" y="2990"/>
                    <a:pt x="3515" y="3053"/>
                    <a:pt x="3579" y="3053"/>
                  </a:cubicBezTo>
                  <a:cubicBezTo>
                    <a:pt x="3642" y="3053"/>
                    <a:pt x="3674" y="2990"/>
                    <a:pt x="3674" y="2926"/>
                  </a:cubicBezTo>
                  <a:lnTo>
                    <a:pt x="3674" y="2768"/>
                  </a:lnTo>
                  <a:cubicBezTo>
                    <a:pt x="3674" y="2420"/>
                    <a:pt x="3420" y="2135"/>
                    <a:pt x="3072" y="2071"/>
                  </a:cubicBezTo>
                  <a:lnTo>
                    <a:pt x="3072" y="1850"/>
                  </a:lnTo>
                  <a:lnTo>
                    <a:pt x="3769" y="1850"/>
                  </a:lnTo>
                  <a:cubicBezTo>
                    <a:pt x="3832" y="1850"/>
                    <a:pt x="3864" y="1786"/>
                    <a:pt x="3864" y="1723"/>
                  </a:cubicBezTo>
                  <a:cubicBezTo>
                    <a:pt x="3864" y="1660"/>
                    <a:pt x="3800" y="1628"/>
                    <a:pt x="3737" y="1628"/>
                  </a:cubicBezTo>
                  <a:lnTo>
                    <a:pt x="3072" y="1628"/>
                  </a:lnTo>
                  <a:lnTo>
                    <a:pt x="3072" y="1375"/>
                  </a:lnTo>
                  <a:cubicBezTo>
                    <a:pt x="3420" y="1343"/>
                    <a:pt x="3674" y="1026"/>
                    <a:pt x="3674" y="678"/>
                  </a:cubicBezTo>
                  <a:lnTo>
                    <a:pt x="3674" y="551"/>
                  </a:lnTo>
                  <a:cubicBezTo>
                    <a:pt x="3674" y="488"/>
                    <a:pt x="3610" y="425"/>
                    <a:pt x="3579" y="425"/>
                  </a:cubicBezTo>
                  <a:cubicBezTo>
                    <a:pt x="3515" y="425"/>
                    <a:pt x="3452" y="488"/>
                    <a:pt x="3452" y="551"/>
                  </a:cubicBezTo>
                  <a:lnTo>
                    <a:pt x="3452" y="678"/>
                  </a:lnTo>
                  <a:cubicBezTo>
                    <a:pt x="3452" y="931"/>
                    <a:pt x="3294" y="1121"/>
                    <a:pt x="3072" y="1153"/>
                  </a:cubicBezTo>
                  <a:lnTo>
                    <a:pt x="3072" y="1058"/>
                  </a:lnTo>
                  <a:cubicBezTo>
                    <a:pt x="3072" y="963"/>
                    <a:pt x="3009" y="868"/>
                    <a:pt x="2882" y="868"/>
                  </a:cubicBezTo>
                  <a:lnTo>
                    <a:pt x="2787" y="868"/>
                  </a:lnTo>
                  <a:lnTo>
                    <a:pt x="2787" y="836"/>
                  </a:lnTo>
                  <a:cubicBezTo>
                    <a:pt x="2787" y="583"/>
                    <a:pt x="2629" y="393"/>
                    <a:pt x="2407" y="361"/>
                  </a:cubicBezTo>
                  <a:lnTo>
                    <a:pt x="2470" y="171"/>
                  </a:lnTo>
                  <a:cubicBezTo>
                    <a:pt x="2502" y="108"/>
                    <a:pt x="2470" y="45"/>
                    <a:pt x="2407" y="13"/>
                  </a:cubicBezTo>
                  <a:cubicBezTo>
                    <a:pt x="2375" y="13"/>
                    <a:pt x="2312" y="13"/>
                    <a:pt x="2280" y="76"/>
                  </a:cubicBezTo>
                  <a:lnTo>
                    <a:pt x="2154" y="330"/>
                  </a:lnTo>
                  <a:lnTo>
                    <a:pt x="1710" y="330"/>
                  </a:lnTo>
                  <a:lnTo>
                    <a:pt x="1583" y="76"/>
                  </a:lnTo>
                  <a:cubicBezTo>
                    <a:pt x="1560" y="30"/>
                    <a:pt x="1520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8248286" y="2503267"/>
              <a:ext cx="138152" cy="120347"/>
            </a:xfrm>
            <a:custGeom>
              <a:avLst/>
              <a:gdLst/>
              <a:ahLst/>
              <a:cxnLst/>
              <a:rect l="l" t="t" r="r" b="b"/>
              <a:pathLst>
                <a:path w="4182" h="3643" extrusionOk="0">
                  <a:moveTo>
                    <a:pt x="2091" y="760"/>
                  </a:moveTo>
                  <a:cubicBezTo>
                    <a:pt x="2218" y="760"/>
                    <a:pt x="2313" y="855"/>
                    <a:pt x="2313" y="982"/>
                  </a:cubicBezTo>
                  <a:lnTo>
                    <a:pt x="2313" y="1964"/>
                  </a:lnTo>
                  <a:cubicBezTo>
                    <a:pt x="2313" y="2091"/>
                    <a:pt x="2218" y="2217"/>
                    <a:pt x="2091" y="2217"/>
                  </a:cubicBezTo>
                  <a:cubicBezTo>
                    <a:pt x="1933" y="2217"/>
                    <a:pt x="1838" y="2091"/>
                    <a:pt x="1838" y="1964"/>
                  </a:cubicBezTo>
                  <a:lnTo>
                    <a:pt x="1838" y="982"/>
                  </a:lnTo>
                  <a:cubicBezTo>
                    <a:pt x="1838" y="855"/>
                    <a:pt x="1964" y="760"/>
                    <a:pt x="2091" y="760"/>
                  </a:cubicBezTo>
                  <a:close/>
                  <a:moveTo>
                    <a:pt x="2091" y="2439"/>
                  </a:moveTo>
                  <a:cubicBezTo>
                    <a:pt x="2281" y="2439"/>
                    <a:pt x="2440" y="2597"/>
                    <a:pt x="2440" y="2819"/>
                  </a:cubicBezTo>
                  <a:cubicBezTo>
                    <a:pt x="2440" y="3009"/>
                    <a:pt x="2281" y="3167"/>
                    <a:pt x="2091" y="3167"/>
                  </a:cubicBezTo>
                  <a:cubicBezTo>
                    <a:pt x="1869" y="3167"/>
                    <a:pt x="1711" y="3009"/>
                    <a:pt x="1711" y="2819"/>
                  </a:cubicBezTo>
                  <a:cubicBezTo>
                    <a:pt x="1711" y="2597"/>
                    <a:pt x="1869" y="2439"/>
                    <a:pt x="2091" y="2439"/>
                  </a:cubicBezTo>
                  <a:close/>
                  <a:moveTo>
                    <a:pt x="2091" y="0"/>
                  </a:moveTo>
                  <a:cubicBezTo>
                    <a:pt x="1869" y="0"/>
                    <a:pt x="1679" y="127"/>
                    <a:pt x="1553" y="285"/>
                  </a:cubicBezTo>
                  <a:lnTo>
                    <a:pt x="96" y="2756"/>
                  </a:lnTo>
                  <a:cubicBezTo>
                    <a:pt x="1" y="2946"/>
                    <a:pt x="1" y="3167"/>
                    <a:pt x="96" y="3357"/>
                  </a:cubicBezTo>
                  <a:cubicBezTo>
                    <a:pt x="191" y="3547"/>
                    <a:pt x="413" y="3642"/>
                    <a:pt x="634" y="3642"/>
                  </a:cubicBezTo>
                  <a:lnTo>
                    <a:pt x="3548" y="3642"/>
                  </a:lnTo>
                  <a:cubicBezTo>
                    <a:pt x="3770" y="3642"/>
                    <a:pt x="3960" y="3547"/>
                    <a:pt x="4055" y="3357"/>
                  </a:cubicBezTo>
                  <a:cubicBezTo>
                    <a:pt x="4181" y="3167"/>
                    <a:pt x="4181" y="2946"/>
                    <a:pt x="4055" y="2756"/>
                  </a:cubicBezTo>
                  <a:lnTo>
                    <a:pt x="2598" y="285"/>
                  </a:lnTo>
                  <a:cubicBezTo>
                    <a:pt x="2503" y="127"/>
                    <a:pt x="2313" y="0"/>
                    <a:pt x="20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where we live on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cold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It’s far away from Earth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a beautiful name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92AC-C2C8-0269-5229-EA561B4C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BA029-C863-B51D-DC3F-5190696A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C9881-8E66-34D9-CBF8-83B08027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70E54-9D6B-027F-2A56-98436722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A24AC-5FB1-5AE4-744D-2FE50E09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659CC-E772-70F2-352A-D3F481D8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829AA-0C15-8437-8C95-0D5C40C6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9"/>
          <p:cNvSpPr txBox="1">
            <a:spLocks noGrp="1"/>
          </p:cNvSpPr>
          <p:nvPr>
            <p:ph type="title"/>
          </p:nvPr>
        </p:nvSpPr>
        <p:spPr>
          <a:xfrm>
            <a:off x="1736652" y="207167"/>
            <a:ext cx="5670696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latin typeface="Fira Sans" panose="020B0503050000020004" pitchFamily="34" charset="0"/>
              </a:rPr>
              <a:t>Flat Startup Infographics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F2B61-E083-0FBC-23AA-DD57D577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pSp>
        <p:nvGrpSpPr>
          <p:cNvPr id="691" name="Google Shape;691;p29"/>
          <p:cNvGrpSpPr/>
          <p:nvPr/>
        </p:nvGrpSpPr>
        <p:grpSpPr>
          <a:xfrm>
            <a:off x="913474" y="2974280"/>
            <a:ext cx="3512936" cy="1617875"/>
            <a:chOff x="913474" y="2974280"/>
            <a:chExt cx="3512936" cy="1617875"/>
          </a:xfrm>
        </p:grpSpPr>
        <p:sp>
          <p:nvSpPr>
            <p:cNvPr id="692" name="Google Shape;692;p29"/>
            <p:cNvSpPr/>
            <p:nvPr/>
          </p:nvSpPr>
          <p:spPr>
            <a:xfrm>
              <a:off x="1368736" y="3114857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913475" y="297428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1368736" y="4451475"/>
              <a:ext cx="310817" cy="140676"/>
            </a:xfrm>
            <a:custGeom>
              <a:avLst/>
              <a:gdLst/>
              <a:ahLst/>
              <a:cxnLst/>
              <a:rect l="l" t="t" r="r" b="b"/>
              <a:pathLst>
                <a:path w="3133" h="1418" extrusionOk="0">
                  <a:moveTo>
                    <a:pt x="0" y="0"/>
                  </a:moveTo>
                  <a:lnTo>
                    <a:pt x="0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9"/>
            <p:cNvSpPr txBox="1"/>
            <p:nvPr/>
          </p:nvSpPr>
          <p:spPr>
            <a:xfrm>
              <a:off x="913474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6" name="Google Shape;696;p29"/>
            <p:cNvSpPr txBox="1"/>
            <p:nvPr/>
          </p:nvSpPr>
          <p:spPr>
            <a:xfrm>
              <a:off x="1845325" y="3699049"/>
              <a:ext cx="24261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Roboto"/>
                  <a:ea typeface="Roboto"/>
                  <a:cs typeface="Roboto"/>
                  <a:sym typeface="Roboto"/>
                </a:rPr>
                <a:t>It has a beautiful name and is the second planet</a:t>
              </a:r>
              <a:endParaRPr sz="13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1117299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 txBox="1"/>
            <p:nvPr/>
          </p:nvSpPr>
          <p:spPr>
            <a:xfrm>
              <a:off x="1845325" y="3336792"/>
              <a:ext cx="24261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9" name="Google Shape;699;p29"/>
          <p:cNvGrpSpPr/>
          <p:nvPr/>
        </p:nvGrpSpPr>
        <p:grpSpPr>
          <a:xfrm>
            <a:off x="4716380" y="2974280"/>
            <a:ext cx="3514027" cy="1617875"/>
            <a:chOff x="4716380" y="2974280"/>
            <a:chExt cx="3514027" cy="1617875"/>
          </a:xfrm>
        </p:grpSpPr>
        <p:sp>
          <p:nvSpPr>
            <p:cNvPr id="700" name="Google Shape;700;p29"/>
            <p:cNvSpPr/>
            <p:nvPr/>
          </p:nvSpPr>
          <p:spPr>
            <a:xfrm>
              <a:off x="5171741" y="3114857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73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716380" y="297428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171741" y="4451475"/>
              <a:ext cx="310916" cy="140676"/>
            </a:xfrm>
            <a:custGeom>
              <a:avLst/>
              <a:gdLst/>
              <a:ahLst/>
              <a:cxnLst/>
              <a:rect l="l" t="t" r="r" b="b"/>
              <a:pathLst>
                <a:path w="3134" h="1418" extrusionOk="0">
                  <a:moveTo>
                    <a:pt x="1" y="0"/>
                  </a:moveTo>
                  <a:lnTo>
                    <a:pt x="1" y="1417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 txBox="1"/>
            <p:nvPr/>
          </p:nvSpPr>
          <p:spPr>
            <a:xfrm>
              <a:off x="5642750" y="3699049"/>
              <a:ext cx="24261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3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9"/>
            <p:cNvSpPr txBox="1"/>
            <p:nvPr/>
          </p:nvSpPr>
          <p:spPr>
            <a:xfrm>
              <a:off x="5642750" y="3336792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5" name="Google Shape;705;p29"/>
            <p:cNvSpPr txBox="1"/>
            <p:nvPr/>
          </p:nvSpPr>
          <p:spPr>
            <a:xfrm>
              <a:off x="4716399" y="3055486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920224" y="3670098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29"/>
          <p:cNvGrpSpPr/>
          <p:nvPr/>
        </p:nvGrpSpPr>
        <p:grpSpPr>
          <a:xfrm>
            <a:off x="913474" y="1113550"/>
            <a:ext cx="3512936" cy="1616983"/>
            <a:chOff x="913474" y="1113550"/>
            <a:chExt cx="3512936" cy="1616983"/>
          </a:xfrm>
        </p:grpSpPr>
        <p:sp>
          <p:nvSpPr>
            <p:cNvPr id="708" name="Google Shape;708;p29"/>
            <p:cNvSpPr/>
            <p:nvPr/>
          </p:nvSpPr>
          <p:spPr>
            <a:xfrm>
              <a:off x="1368736" y="1253234"/>
              <a:ext cx="3057674" cy="1477299"/>
            </a:xfrm>
            <a:custGeom>
              <a:avLst/>
              <a:gdLst/>
              <a:ahLst/>
              <a:cxnLst/>
              <a:rect l="l" t="t" r="r" b="b"/>
              <a:pathLst>
                <a:path w="3082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0" y="14890"/>
                  </a:lnTo>
                  <a:lnTo>
                    <a:pt x="30821" y="14890"/>
                  </a:lnTo>
                  <a:lnTo>
                    <a:pt x="30821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913475" y="1113550"/>
              <a:ext cx="766080" cy="1477299"/>
            </a:xfrm>
            <a:custGeom>
              <a:avLst/>
              <a:gdLst/>
              <a:ahLst/>
              <a:cxnLst/>
              <a:rect l="l" t="t" r="r" b="b"/>
              <a:pathLst>
                <a:path w="7722" h="14891" extrusionOk="0">
                  <a:moveTo>
                    <a:pt x="0" y="1"/>
                  </a:moveTo>
                  <a:lnTo>
                    <a:pt x="0" y="14890"/>
                  </a:lnTo>
                  <a:lnTo>
                    <a:pt x="7722" y="1489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1368736" y="2590745"/>
              <a:ext cx="310817" cy="139783"/>
            </a:xfrm>
            <a:custGeom>
              <a:avLst/>
              <a:gdLst/>
              <a:ahLst/>
              <a:cxnLst/>
              <a:rect l="l" t="t" r="r" b="b"/>
              <a:pathLst>
                <a:path w="3133" h="1409" extrusionOk="0">
                  <a:moveTo>
                    <a:pt x="0" y="0"/>
                  </a:moveTo>
                  <a:lnTo>
                    <a:pt x="0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913474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2" name="Google Shape;712;p29"/>
            <p:cNvSpPr txBox="1"/>
            <p:nvPr/>
          </p:nvSpPr>
          <p:spPr>
            <a:xfrm>
              <a:off x="1845300" y="1832524"/>
              <a:ext cx="24261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The planet’s name has nothing to do with the liquid metal</a:t>
              </a:r>
              <a:endParaRPr sz="13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29"/>
            <p:cNvSpPr txBox="1"/>
            <p:nvPr/>
          </p:nvSpPr>
          <p:spPr>
            <a:xfrm>
              <a:off x="1845300" y="1470267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117299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29"/>
          <p:cNvGrpSpPr/>
          <p:nvPr/>
        </p:nvGrpSpPr>
        <p:grpSpPr>
          <a:xfrm>
            <a:off x="4716380" y="1113550"/>
            <a:ext cx="3514027" cy="1616983"/>
            <a:chOff x="4716380" y="1113550"/>
            <a:chExt cx="3514027" cy="1616983"/>
          </a:xfrm>
        </p:grpSpPr>
        <p:sp>
          <p:nvSpPr>
            <p:cNvPr id="717" name="Google Shape;717;p29"/>
            <p:cNvSpPr/>
            <p:nvPr/>
          </p:nvSpPr>
          <p:spPr>
            <a:xfrm>
              <a:off x="4716380" y="1113550"/>
              <a:ext cx="766279" cy="1477299"/>
            </a:xfrm>
            <a:custGeom>
              <a:avLst/>
              <a:gdLst/>
              <a:ahLst/>
              <a:cxnLst/>
              <a:rect l="l" t="t" r="r" b="b"/>
              <a:pathLst>
                <a:path w="7724" h="14891" extrusionOk="0">
                  <a:moveTo>
                    <a:pt x="1" y="1"/>
                  </a:moveTo>
                  <a:lnTo>
                    <a:pt x="1" y="14890"/>
                  </a:lnTo>
                  <a:lnTo>
                    <a:pt x="7723" y="14890"/>
                  </a:lnTo>
                  <a:lnTo>
                    <a:pt x="77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 txBox="1"/>
            <p:nvPr/>
          </p:nvSpPr>
          <p:spPr>
            <a:xfrm>
              <a:off x="4716399" y="1189750"/>
              <a:ext cx="769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5171741" y="1253234"/>
              <a:ext cx="3058666" cy="1477299"/>
            </a:xfrm>
            <a:custGeom>
              <a:avLst/>
              <a:gdLst/>
              <a:ahLst/>
              <a:cxnLst/>
              <a:rect l="l" t="t" r="r" b="b"/>
              <a:pathLst>
                <a:path w="30831" h="14891" extrusionOk="0">
                  <a:moveTo>
                    <a:pt x="3133" y="1"/>
                  </a:moveTo>
                  <a:lnTo>
                    <a:pt x="3133" y="13482"/>
                  </a:lnTo>
                  <a:lnTo>
                    <a:pt x="1" y="14890"/>
                  </a:lnTo>
                  <a:lnTo>
                    <a:pt x="30830" y="14890"/>
                  </a:lnTo>
                  <a:lnTo>
                    <a:pt x="30830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171741" y="2590745"/>
              <a:ext cx="310916" cy="139783"/>
            </a:xfrm>
            <a:custGeom>
              <a:avLst/>
              <a:gdLst/>
              <a:ahLst/>
              <a:cxnLst/>
              <a:rect l="l" t="t" r="r" b="b"/>
              <a:pathLst>
                <a:path w="3134" h="1409" extrusionOk="0">
                  <a:moveTo>
                    <a:pt x="1" y="0"/>
                  </a:moveTo>
                  <a:lnTo>
                    <a:pt x="1" y="1408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 txBox="1"/>
            <p:nvPr/>
          </p:nvSpPr>
          <p:spPr>
            <a:xfrm>
              <a:off x="5642750" y="1832524"/>
              <a:ext cx="24261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3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2" name="Google Shape;722;p29"/>
            <p:cNvSpPr txBox="1"/>
            <p:nvPr/>
          </p:nvSpPr>
          <p:spPr>
            <a:xfrm>
              <a:off x="5642750" y="1470267"/>
              <a:ext cx="2426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4920224" y="1804321"/>
              <a:ext cx="361547" cy="26350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51896-B58F-683D-6A34-8632B767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294468" y="979285"/>
            <a:ext cx="8331471" cy="3809642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59141" y="1188304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No Man’s sky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83664" y="154747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390166" y="2471772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Research Paper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390166" y="2791241"/>
            <a:ext cx="2573100" cy="71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”A Data-Driven Approach for video Game playability Analysis Based on Players reviews”</a:t>
            </a:r>
          </a:p>
        </p:txBody>
      </p:sp>
      <p:sp>
        <p:nvSpPr>
          <p:cNvPr id="423" name="Google Shape;423;p15"/>
          <p:cNvSpPr txBox="1"/>
          <p:nvPr/>
        </p:nvSpPr>
        <p:spPr>
          <a:xfrm>
            <a:off x="5008114" y="3907635"/>
            <a:ext cx="316385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Framework of </a:t>
            </a:r>
            <a:r>
              <a:rPr lang="en" sz="1700" dirty="0" err="1">
                <a:latin typeface="Fira Sans Medium"/>
                <a:ea typeface="Fira Sans Medium"/>
                <a:cs typeface="Fira Sans Medium"/>
                <a:sym typeface="Fira Sans Medium"/>
              </a:rPr>
              <a:t>Paavilainen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163325" y="4268978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Functionality</a:t>
            </a: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, Gameplay and </a:t>
            </a:r>
            <a:r>
              <a:rPr lang="it-IT" sz="1200" dirty="0" err="1">
                <a:latin typeface="Fira Sans"/>
                <a:ea typeface="Fira Sans"/>
                <a:cs typeface="Fira Sans"/>
                <a:sym typeface="Fira Sans"/>
              </a:rPr>
              <a:t>Usability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AD6A71-A6AE-DA05-62DB-3B4E3836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E027B-1058-4287-073E-46762AEE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AA5EA13-51BC-BAD3-0403-808950D2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84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3A2150-DEEB-BD5C-BB23-CC592F02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1018914"/>
            <a:ext cx="1071627" cy="2954389"/>
            <a:chOff x="7411910" y="1018914"/>
            <a:chExt cx="1071627" cy="2954389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411910" y="1018914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19707-8B2F-64D3-F902-E2D58E3E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Topic Modeling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961FD-4F4D-067C-5784-5BA1D161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CB634-8E58-9123-DF57-07071C6C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7BA46-27C7-28C0-0945-C3AA4DFA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B57FC-7B5B-A944-CF2C-8FA0E246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1974273" y="1258552"/>
            <a:ext cx="6627279" cy="1548115"/>
            <a:chOff x="1974273" y="1258552"/>
            <a:chExt cx="6627279" cy="1548115"/>
          </a:xfrm>
        </p:grpSpPr>
        <p:sp>
          <p:nvSpPr>
            <p:cNvPr id="192" name="Google Shape;192;p19"/>
            <p:cNvSpPr/>
            <p:nvPr/>
          </p:nvSpPr>
          <p:spPr>
            <a:xfrm>
              <a:off x="8030673" y="2079912"/>
              <a:ext cx="570878" cy="570979"/>
            </a:xfrm>
            <a:custGeom>
              <a:avLst/>
              <a:gdLst/>
              <a:ahLst/>
              <a:cxnLst/>
              <a:rect l="l" t="t" r="r" b="b"/>
              <a:pathLst>
                <a:path w="5691" h="5692" extrusionOk="0">
                  <a:moveTo>
                    <a:pt x="2846" y="1"/>
                  </a:moveTo>
                  <a:cubicBezTo>
                    <a:pt x="1269" y="1"/>
                    <a:pt x="0" y="1280"/>
                    <a:pt x="0" y="2846"/>
                  </a:cubicBezTo>
                  <a:cubicBezTo>
                    <a:pt x="0" y="4422"/>
                    <a:pt x="1269" y="5691"/>
                    <a:pt x="2846" y="5691"/>
                  </a:cubicBezTo>
                  <a:cubicBezTo>
                    <a:pt x="4421" y="5691"/>
                    <a:pt x="5690" y="4422"/>
                    <a:pt x="5690" y="2846"/>
                  </a:cubicBezTo>
                  <a:cubicBezTo>
                    <a:pt x="5690" y="1280"/>
                    <a:pt x="4421" y="1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974273" y="1258552"/>
              <a:ext cx="3429785" cy="1475797"/>
            </a:xfrm>
            <a:custGeom>
              <a:avLst/>
              <a:gdLst/>
              <a:ahLst/>
              <a:cxnLst/>
              <a:rect l="l" t="t" r="r" b="b"/>
              <a:pathLst>
                <a:path w="34191" h="14712" extrusionOk="0">
                  <a:moveTo>
                    <a:pt x="0" y="1"/>
                  </a:moveTo>
                  <a:cubicBezTo>
                    <a:pt x="0" y="8130"/>
                    <a:pt x="6583" y="14712"/>
                    <a:pt x="14711" y="14712"/>
                  </a:cubicBezTo>
                  <a:lnTo>
                    <a:pt x="30513" y="14712"/>
                  </a:lnTo>
                  <a:lnTo>
                    <a:pt x="34190" y="11034"/>
                  </a:lnTo>
                  <a:lnTo>
                    <a:pt x="30513" y="7356"/>
                  </a:lnTo>
                  <a:lnTo>
                    <a:pt x="14711" y="7356"/>
                  </a:lnTo>
                  <a:cubicBezTo>
                    <a:pt x="10647" y="7356"/>
                    <a:pt x="7356" y="4065"/>
                    <a:pt x="7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4382156" y="2071667"/>
              <a:ext cx="649200" cy="7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5767275" y="2124800"/>
              <a:ext cx="21204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name has nothing to do with the liquid metal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71011-3047-E994-B2FA-32DC6AD6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197" name="Google Shape;197;p19"/>
          <p:cNvSpPr/>
          <p:nvPr/>
        </p:nvSpPr>
        <p:spPr>
          <a:xfrm>
            <a:off x="8201706" y="2264988"/>
            <a:ext cx="227810" cy="201929"/>
          </a:xfrm>
          <a:custGeom>
            <a:avLst/>
            <a:gdLst/>
            <a:ahLst/>
            <a:cxnLst/>
            <a:rect l="l" t="t" r="r" b="b"/>
            <a:pathLst>
              <a:path w="2271" h="2013" extrusionOk="0">
                <a:moveTo>
                  <a:pt x="1137" y="121"/>
                </a:moveTo>
                <a:cubicBezTo>
                  <a:pt x="1140" y="121"/>
                  <a:pt x="1145" y="124"/>
                  <a:pt x="1150" y="129"/>
                </a:cubicBezTo>
                <a:lnTo>
                  <a:pt x="2132" y="971"/>
                </a:lnTo>
                <a:cubicBezTo>
                  <a:pt x="2141" y="982"/>
                  <a:pt x="2132" y="982"/>
                  <a:pt x="2132" y="991"/>
                </a:cubicBezTo>
                <a:cubicBezTo>
                  <a:pt x="2132" y="991"/>
                  <a:pt x="2132" y="1001"/>
                  <a:pt x="2122" y="1001"/>
                </a:cubicBezTo>
                <a:lnTo>
                  <a:pt x="1795" y="1001"/>
                </a:lnTo>
                <a:lnTo>
                  <a:pt x="1795" y="1883"/>
                </a:lnTo>
                <a:lnTo>
                  <a:pt x="1348" y="1883"/>
                </a:lnTo>
                <a:lnTo>
                  <a:pt x="1348" y="1229"/>
                </a:lnTo>
                <a:lnTo>
                  <a:pt x="903" y="1229"/>
                </a:lnTo>
                <a:lnTo>
                  <a:pt x="903" y="1883"/>
                </a:lnTo>
                <a:lnTo>
                  <a:pt x="467" y="1883"/>
                </a:lnTo>
                <a:lnTo>
                  <a:pt x="467" y="1001"/>
                </a:lnTo>
                <a:lnTo>
                  <a:pt x="159" y="1001"/>
                </a:lnTo>
                <a:cubicBezTo>
                  <a:pt x="149" y="1001"/>
                  <a:pt x="149" y="991"/>
                  <a:pt x="149" y="991"/>
                </a:cubicBezTo>
                <a:cubicBezTo>
                  <a:pt x="139" y="982"/>
                  <a:pt x="139" y="982"/>
                  <a:pt x="149" y="971"/>
                </a:cubicBezTo>
                <a:lnTo>
                  <a:pt x="1130" y="129"/>
                </a:lnTo>
                <a:cubicBezTo>
                  <a:pt x="1130" y="124"/>
                  <a:pt x="1133" y="121"/>
                  <a:pt x="1137" y="121"/>
                </a:cubicBezTo>
                <a:close/>
                <a:moveTo>
                  <a:pt x="1139" y="0"/>
                </a:moveTo>
                <a:cubicBezTo>
                  <a:pt x="1106" y="0"/>
                  <a:pt x="1071" y="10"/>
                  <a:pt x="1042" y="30"/>
                </a:cubicBezTo>
                <a:lnTo>
                  <a:pt x="387" y="605"/>
                </a:lnTo>
                <a:lnTo>
                  <a:pt x="337" y="605"/>
                </a:lnTo>
                <a:lnTo>
                  <a:pt x="337" y="634"/>
                </a:lnTo>
                <a:lnTo>
                  <a:pt x="70" y="872"/>
                </a:lnTo>
                <a:cubicBezTo>
                  <a:pt x="20" y="912"/>
                  <a:pt x="0" y="982"/>
                  <a:pt x="30" y="1031"/>
                </a:cubicBezTo>
                <a:cubicBezTo>
                  <a:pt x="50" y="1090"/>
                  <a:pt x="99" y="1130"/>
                  <a:pt x="159" y="1130"/>
                </a:cubicBezTo>
                <a:lnTo>
                  <a:pt x="337" y="1130"/>
                </a:lnTo>
                <a:lnTo>
                  <a:pt x="337" y="2013"/>
                </a:lnTo>
                <a:lnTo>
                  <a:pt x="1022" y="2013"/>
                </a:lnTo>
                <a:lnTo>
                  <a:pt x="1022" y="1358"/>
                </a:lnTo>
                <a:lnTo>
                  <a:pt x="1220" y="1358"/>
                </a:lnTo>
                <a:lnTo>
                  <a:pt x="1220" y="2013"/>
                </a:lnTo>
                <a:lnTo>
                  <a:pt x="1923" y="2013"/>
                </a:lnTo>
                <a:lnTo>
                  <a:pt x="1923" y="1130"/>
                </a:lnTo>
                <a:lnTo>
                  <a:pt x="2122" y="1130"/>
                </a:lnTo>
                <a:cubicBezTo>
                  <a:pt x="2181" y="1130"/>
                  <a:pt x="2231" y="1090"/>
                  <a:pt x="2251" y="1031"/>
                </a:cubicBezTo>
                <a:cubicBezTo>
                  <a:pt x="2271" y="982"/>
                  <a:pt x="2260" y="912"/>
                  <a:pt x="2211" y="872"/>
                </a:cubicBezTo>
                <a:lnTo>
                  <a:pt x="1229" y="30"/>
                </a:lnTo>
                <a:cubicBezTo>
                  <a:pt x="1205" y="10"/>
                  <a:pt x="1173" y="0"/>
                  <a:pt x="1139" y="0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2712069" y="1258552"/>
            <a:ext cx="5889482" cy="813116"/>
            <a:chOff x="2712069" y="1258552"/>
            <a:chExt cx="5889482" cy="813116"/>
          </a:xfrm>
        </p:grpSpPr>
        <p:grpSp>
          <p:nvGrpSpPr>
            <p:cNvPr id="199" name="Google Shape;199;p19"/>
            <p:cNvGrpSpPr/>
            <p:nvPr/>
          </p:nvGrpSpPr>
          <p:grpSpPr>
            <a:xfrm>
              <a:off x="8030673" y="1342113"/>
              <a:ext cx="570878" cy="570878"/>
              <a:chOff x="8030673" y="1342113"/>
              <a:chExt cx="570878" cy="570878"/>
            </a:xfrm>
          </p:grpSpPr>
          <p:sp>
            <p:nvSpPr>
              <p:cNvPr id="200" name="Google Shape;200;p19"/>
              <p:cNvSpPr/>
              <p:nvPr/>
            </p:nvSpPr>
            <p:spPr>
              <a:xfrm>
                <a:off x="8030673" y="1342113"/>
                <a:ext cx="570878" cy="570878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45" y="0"/>
                    </a:moveTo>
                    <a:cubicBezTo>
                      <a:pt x="1269" y="0"/>
                      <a:pt x="0" y="1269"/>
                      <a:pt x="0" y="2846"/>
                    </a:cubicBezTo>
                    <a:cubicBezTo>
                      <a:pt x="0" y="4412"/>
                      <a:pt x="1269" y="5691"/>
                      <a:pt x="2845" y="5691"/>
                    </a:cubicBezTo>
                    <a:cubicBezTo>
                      <a:pt x="4411" y="5691"/>
                      <a:pt x="5690" y="4412"/>
                      <a:pt x="5690" y="2846"/>
                    </a:cubicBezTo>
                    <a:cubicBezTo>
                      <a:pt x="5690" y="1269"/>
                      <a:pt x="4411" y="0"/>
                      <a:pt x="2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8190672" y="1524682"/>
                <a:ext cx="219985" cy="22319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225" extrusionOk="0">
                    <a:moveTo>
                      <a:pt x="2053" y="123"/>
                    </a:moveTo>
                    <a:lnTo>
                      <a:pt x="2053" y="134"/>
                    </a:lnTo>
                    <a:lnTo>
                      <a:pt x="1637" y="2097"/>
                    </a:lnTo>
                    <a:lnTo>
                      <a:pt x="1637" y="2106"/>
                    </a:lnTo>
                    <a:lnTo>
                      <a:pt x="1627" y="2097"/>
                    </a:lnTo>
                    <a:lnTo>
                      <a:pt x="1091" y="1214"/>
                    </a:lnTo>
                    <a:lnTo>
                      <a:pt x="140" y="758"/>
                    </a:lnTo>
                    <a:lnTo>
                      <a:pt x="140" y="748"/>
                    </a:lnTo>
                    <a:lnTo>
                      <a:pt x="2053" y="123"/>
                    </a:lnTo>
                    <a:close/>
                    <a:moveTo>
                      <a:pt x="2049" y="1"/>
                    </a:moveTo>
                    <a:cubicBezTo>
                      <a:pt x="2037" y="1"/>
                      <a:pt x="2026" y="2"/>
                      <a:pt x="2014" y="4"/>
                    </a:cubicBezTo>
                    <a:lnTo>
                      <a:pt x="100" y="629"/>
                    </a:lnTo>
                    <a:cubicBezTo>
                      <a:pt x="51" y="639"/>
                      <a:pt x="11" y="689"/>
                      <a:pt x="11" y="738"/>
                    </a:cubicBezTo>
                    <a:cubicBezTo>
                      <a:pt x="1" y="798"/>
                      <a:pt x="31" y="847"/>
                      <a:pt x="80" y="867"/>
                    </a:cubicBezTo>
                    <a:lnTo>
                      <a:pt x="1003" y="1313"/>
                    </a:lnTo>
                    <a:lnTo>
                      <a:pt x="1518" y="2166"/>
                    </a:lnTo>
                    <a:cubicBezTo>
                      <a:pt x="1547" y="2205"/>
                      <a:pt x="1587" y="2225"/>
                      <a:pt x="1637" y="2225"/>
                    </a:cubicBezTo>
                    <a:lnTo>
                      <a:pt x="1657" y="2225"/>
                    </a:lnTo>
                    <a:cubicBezTo>
                      <a:pt x="1706" y="2215"/>
                      <a:pt x="1756" y="2176"/>
                      <a:pt x="1765" y="2126"/>
                    </a:cubicBezTo>
                    <a:lnTo>
                      <a:pt x="2182" y="163"/>
                    </a:lnTo>
                    <a:cubicBezTo>
                      <a:pt x="2192" y="114"/>
                      <a:pt x="2172" y="64"/>
                      <a:pt x="2142" y="35"/>
                    </a:cubicBezTo>
                    <a:cubicBezTo>
                      <a:pt x="2112" y="12"/>
                      <a:pt x="2082" y="1"/>
                      <a:pt x="2049" y="1"/>
                    </a:cubicBezTo>
                    <a:close/>
                  </a:path>
                </a:pathLst>
              </a:custGeom>
              <a:solidFill>
                <a:srgbClr val="F8F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202;p19"/>
            <p:cNvSpPr/>
            <p:nvPr/>
          </p:nvSpPr>
          <p:spPr>
            <a:xfrm>
              <a:off x="2712069" y="1258552"/>
              <a:ext cx="3484555" cy="737999"/>
            </a:xfrm>
            <a:custGeom>
              <a:avLst/>
              <a:gdLst/>
              <a:ahLst/>
              <a:cxnLst/>
              <a:rect l="l" t="t" r="r" b="b"/>
              <a:pathLst>
                <a:path w="34737" h="7357" extrusionOk="0">
                  <a:moveTo>
                    <a:pt x="1" y="1"/>
                  </a:moveTo>
                  <a:cubicBezTo>
                    <a:pt x="1" y="4065"/>
                    <a:pt x="3292" y="7356"/>
                    <a:pt x="7356" y="7356"/>
                  </a:cubicBezTo>
                  <a:lnTo>
                    <a:pt x="31058" y="7356"/>
                  </a:lnTo>
                  <a:lnTo>
                    <a:pt x="34736" y="3679"/>
                  </a:lnTo>
                  <a:lnTo>
                    <a:pt x="310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5171531" y="1336669"/>
              <a:ext cx="649200" cy="7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6196625" y="1362300"/>
              <a:ext cx="16911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1235373" y="1258552"/>
            <a:ext cx="7339847" cy="2283115"/>
            <a:chOff x="1235373" y="1258552"/>
            <a:chExt cx="7339847" cy="2283115"/>
          </a:xfrm>
        </p:grpSpPr>
        <p:grpSp>
          <p:nvGrpSpPr>
            <p:cNvPr id="206" name="Google Shape;206;p19"/>
            <p:cNvGrpSpPr/>
            <p:nvPr/>
          </p:nvGrpSpPr>
          <p:grpSpPr>
            <a:xfrm>
              <a:off x="8057005" y="2844695"/>
              <a:ext cx="518214" cy="518114"/>
              <a:chOff x="8057005" y="2844695"/>
              <a:chExt cx="518214" cy="518114"/>
            </a:xfrm>
          </p:grpSpPr>
          <p:sp>
            <p:nvSpPr>
              <p:cNvPr id="207" name="Google Shape;207;p19"/>
              <p:cNvSpPr/>
              <p:nvPr/>
            </p:nvSpPr>
            <p:spPr>
              <a:xfrm>
                <a:off x="8057005" y="2844695"/>
                <a:ext cx="518214" cy="518114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165" extrusionOk="0">
                    <a:moveTo>
                      <a:pt x="2588" y="1"/>
                    </a:moveTo>
                    <a:cubicBezTo>
                      <a:pt x="1160" y="1"/>
                      <a:pt x="1" y="1160"/>
                      <a:pt x="1" y="2588"/>
                    </a:cubicBezTo>
                    <a:cubicBezTo>
                      <a:pt x="1" y="4015"/>
                      <a:pt x="1160" y="5165"/>
                      <a:pt x="2588" y="5165"/>
                    </a:cubicBezTo>
                    <a:cubicBezTo>
                      <a:pt x="4015" y="5165"/>
                      <a:pt x="5165" y="4015"/>
                      <a:pt x="5165" y="2588"/>
                    </a:cubicBezTo>
                    <a:cubicBezTo>
                      <a:pt x="5165" y="1160"/>
                      <a:pt x="4015" y="1"/>
                      <a:pt x="2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8219110" y="3016731"/>
                <a:ext cx="195007" cy="174142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736" extrusionOk="0">
                    <a:moveTo>
                      <a:pt x="1428" y="119"/>
                    </a:moveTo>
                    <a:cubicBezTo>
                      <a:pt x="1617" y="119"/>
                      <a:pt x="1824" y="308"/>
                      <a:pt x="1824" y="575"/>
                    </a:cubicBezTo>
                    <a:cubicBezTo>
                      <a:pt x="1824" y="595"/>
                      <a:pt x="1824" y="625"/>
                      <a:pt x="1815" y="654"/>
                    </a:cubicBezTo>
                    <a:cubicBezTo>
                      <a:pt x="1815" y="654"/>
                      <a:pt x="1785" y="823"/>
                      <a:pt x="1666" y="1022"/>
                    </a:cubicBezTo>
                    <a:cubicBezTo>
                      <a:pt x="1517" y="1279"/>
                      <a:pt x="1279" y="1478"/>
                      <a:pt x="972" y="1606"/>
                    </a:cubicBezTo>
                    <a:cubicBezTo>
                      <a:pt x="308" y="1339"/>
                      <a:pt x="149" y="793"/>
                      <a:pt x="130" y="674"/>
                    </a:cubicBezTo>
                    <a:lnTo>
                      <a:pt x="119" y="645"/>
                    </a:lnTo>
                    <a:cubicBezTo>
                      <a:pt x="119" y="625"/>
                      <a:pt x="110" y="595"/>
                      <a:pt x="110" y="575"/>
                    </a:cubicBezTo>
                    <a:cubicBezTo>
                      <a:pt x="110" y="308"/>
                      <a:pt x="328" y="119"/>
                      <a:pt x="516" y="119"/>
                    </a:cubicBezTo>
                    <a:cubicBezTo>
                      <a:pt x="724" y="119"/>
                      <a:pt x="892" y="288"/>
                      <a:pt x="912" y="496"/>
                    </a:cubicBezTo>
                    <a:lnTo>
                      <a:pt x="912" y="555"/>
                    </a:lnTo>
                    <a:lnTo>
                      <a:pt x="972" y="546"/>
                    </a:lnTo>
                    <a:lnTo>
                      <a:pt x="1022" y="555"/>
                    </a:lnTo>
                    <a:lnTo>
                      <a:pt x="1031" y="496"/>
                    </a:lnTo>
                    <a:cubicBezTo>
                      <a:pt x="1042" y="288"/>
                      <a:pt x="1210" y="119"/>
                      <a:pt x="1428" y="119"/>
                    </a:cubicBezTo>
                    <a:close/>
                    <a:moveTo>
                      <a:pt x="516" y="0"/>
                    </a:moveTo>
                    <a:cubicBezTo>
                      <a:pt x="218" y="0"/>
                      <a:pt x="0" y="298"/>
                      <a:pt x="0" y="575"/>
                    </a:cubicBezTo>
                    <a:cubicBezTo>
                      <a:pt x="0" y="605"/>
                      <a:pt x="0" y="635"/>
                      <a:pt x="11" y="665"/>
                    </a:cubicBezTo>
                    <a:cubicBezTo>
                      <a:pt x="11" y="694"/>
                      <a:pt x="119" y="1398"/>
                      <a:pt x="942" y="1725"/>
                    </a:cubicBezTo>
                    <a:lnTo>
                      <a:pt x="972" y="1735"/>
                    </a:lnTo>
                    <a:lnTo>
                      <a:pt x="992" y="1725"/>
                    </a:lnTo>
                    <a:cubicBezTo>
                      <a:pt x="1755" y="1418"/>
                      <a:pt x="1904" y="793"/>
                      <a:pt x="1923" y="665"/>
                    </a:cubicBezTo>
                    <a:lnTo>
                      <a:pt x="1934" y="674"/>
                    </a:lnTo>
                    <a:cubicBezTo>
                      <a:pt x="1934" y="635"/>
                      <a:pt x="1943" y="605"/>
                      <a:pt x="1943" y="575"/>
                    </a:cubicBezTo>
                    <a:cubicBezTo>
                      <a:pt x="1943" y="298"/>
                      <a:pt x="1716" y="0"/>
                      <a:pt x="1428" y="0"/>
                    </a:cubicBezTo>
                    <a:cubicBezTo>
                      <a:pt x="1230" y="0"/>
                      <a:pt x="1051" y="119"/>
                      <a:pt x="972" y="278"/>
                    </a:cubicBezTo>
                    <a:cubicBezTo>
                      <a:pt x="883" y="119"/>
                      <a:pt x="705" y="0"/>
                      <a:pt x="516" y="0"/>
                    </a:cubicBezTo>
                    <a:close/>
                  </a:path>
                </a:pathLst>
              </a:custGeom>
              <a:solidFill>
                <a:srgbClr val="F8F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" name="Google Shape;209;p19"/>
            <p:cNvSpPr/>
            <p:nvPr/>
          </p:nvSpPr>
          <p:spPr>
            <a:xfrm>
              <a:off x="1235373" y="1258552"/>
              <a:ext cx="3376118" cy="2214699"/>
            </a:xfrm>
            <a:custGeom>
              <a:avLst/>
              <a:gdLst/>
              <a:ahLst/>
              <a:cxnLst/>
              <a:rect l="l" t="t" r="r" b="b"/>
              <a:pathLst>
                <a:path w="33656" h="22078" extrusionOk="0">
                  <a:moveTo>
                    <a:pt x="1" y="1"/>
                  </a:moveTo>
                  <a:cubicBezTo>
                    <a:pt x="1" y="12194"/>
                    <a:pt x="9884" y="22078"/>
                    <a:pt x="22077" y="22078"/>
                  </a:cubicBezTo>
                  <a:lnTo>
                    <a:pt x="29978" y="22078"/>
                  </a:lnTo>
                  <a:lnTo>
                    <a:pt x="33656" y="18400"/>
                  </a:lnTo>
                  <a:lnTo>
                    <a:pt x="29978" y="14712"/>
                  </a:lnTo>
                  <a:lnTo>
                    <a:pt x="22077" y="14712"/>
                  </a:lnTo>
                  <a:cubicBezTo>
                    <a:pt x="13949" y="14712"/>
                    <a:pt x="7366" y="8130"/>
                    <a:pt x="7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3591231" y="2806667"/>
              <a:ext cx="649200" cy="7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5254000" y="2834650"/>
              <a:ext cx="26337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19"/>
          <p:cNvGrpSpPr/>
          <p:nvPr/>
        </p:nvGrpSpPr>
        <p:grpSpPr>
          <a:xfrm>
            <a:off x="497576" y="1258552"/>
            <a:ext cx="8103976" cy="3030715"/>
            <a:chOff x="497576" y="1258552"/>
            <a:chExt cx="8103976" cy="3030715"/>
          </a:xfrm>
        </p:grpSpPr>
        <p:grpSp>
          <p:nvGrpSpPr>
            <p:cNvPr id="213" name="Google Shape;213;p19"/>
            <p:cNvGrpSpPr/>
            <p:nvPr/>
          </p:nvGrpSpPr>
          <p:grpSpPr>
            <a:xfrm>
              <a:off x="8030673" y="3556713"/>
              <a:ext cx="570878" cy="570878"/>
              <a:chOff x="8030673" y="3556713"/>
              <a:chExt cx="570878" cy="570878"/>
            </a:xfrm>
          </p:grpSpPr>
          <p:sp>
            <p:nvSpPr>
              <p:cNvPr id="214" name="Google Shape;214;p19"/>
              <p:cNvSpPr/>
              <p:nvPr/>
            </p:nvSpPr>
            <p:spPr>
              <a:xfrm>
                <a:off x="8030673" y="3556713"/>
                <a:ext cx="570878" cy="570878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46" y="0"/>
                    </a:moveTo>
                    <a:cubicBezTo>
                      <a:pt x="1280" y="0"/>
                      <a:pt x="1" y="1269"/>
                      <a:pt x="1" y="2845"/>
                    </a:cubicBezTo>
                    <a:cubicBezTo>
                      <a:pt x="1" y="4411"/>
                      <a:pt x="1280" y="5691"/>
                      <a:pt x="2846" y="5691"/>
                    </a:cubicBezTo>
                    <a:cubicBezTo>
                      <a:pt x="4422" y="5691"/>
                      <a:pt x="5691" y="4411"/>
                      <a:pt x="5691" y="2845"/>
                    </a:cubicBezTo>
                    <a:cubicBezTo>
                      <a:pt x="5691" y="1269"/>
                      <a:pt x="4422" y="0"/>
                      <a:pt x="2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8233605" y="3733664"/>
                <a:ext cx="165114" cy="216876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2162" extrusionOk="0">
                    <a:moveTo>
                      <a:pt x="1447" y="129"/>
                    </a:moveTo>
                    <a:cubicBezTo>
                      <a:pt x="1487" y="129"/>
                      <a:pt x="1527" y="160"/>
                      <a:pt x="1527" y="209"/>
                    </a:cubicBezTo>
                    <a:lnTo>
                      <a:pt x="1527" y="1993"/>
                    </a:lnTo>
                    <a:lnTo>
                      <a:pt x="883" y="1438"/>
                    </a:lnTo>
                    <a:cubicBezTo>
                      <a:pt x="863" y="1428"/>
                      <a:pt x="843" y="1418"/>
                      <a:pt x="823" y="1418"/>
                    </a:cubicBezTo>
                    <a:cubicBezTo>
                      <a:pt x="803" y="1418"/>
                      <a:pt x="773" y="1428"/>
                      <a:pt x="764" y="1438"/>
                    </a:cubicBezTo>
                    <a:lnTo>
                      <a:pt x="129" y="1993"/>
                    </a:lnTo>
                    <a:lnTo>
                      <a:pt x="129" y="209"/>
                    </a:lnTo>
                    <a:cubicBezTo>
                      <a:pt x="129" y="160"/>
                      <a:pt x="159" y="129"/>
                      <a:pt x="209" y="129"/>
                    </a:cubicBezTo>
                    <a:close/>
                    <a:moveTo>
                      <a:pt x="209" y="1"/>
                    </a:moveTo>
                    <a:cubicBezTo>
                      <a:pt x="90" y="1"/>
                      <a:pt x="0" y="90"/>
                      <a:pt x="0" y="209"/>
                    </a:cubicBezTo>
                    <a:lnTo>
                      <a:pt x="0" y="2063"/>
                    </a:lnTo>
                    <a:cubicBezTo>
                      <a:pt x="0" y="2102"/>
                      <a:pt x="20" y="2132"/>
                      <a:pt x="50" y="2152"/>
                    </a:cubicBezTo>
                    <a:cubicBezTo>
                      <a:pt x="65" y="2155"/>
                      <a:pt x="79" y="2158"/>
                      <a:pt x="93" y="2158"/>
                    </a:cubicBezTo>
                    <a:cubicBezTo>
                      <a:pt x="116" y="2158"/>
                      <a:pt x="137" y="2151"/>
                      <a:pt x="149" y="2132"/>
                    </a:cubicBezTo>
                    <a:lnTo>
                      <a:pt x="823" y="1557"/>
                    </a:lnTo>
                    <a:lnTo>
                      <a:pt x="1497" y="2132"/>
                    </a:lnTo>
                    <a:cubicBezTo>
                      <a:pt x="1517" y="2152"/>
                      <a:pt x="1537" y="2162"/>
                      <a:pt x="1557" y="2162"/>
                    </a:cubicBezTo>
                    <a:cubicBezTo>
                      <a:pt x="1566" y="2162"/>
                      <a:pt x="1586" y="2152"/>
                      <a:pt x="1596" y="2152"/>
                    </a:cubicBezTo>
                    <a:cubicBezTo>
                      <a:pt x="1626" y="2132"/>
                      <a:pt x="1646" y="2102"/>
                      <a:pt x="1646" y="2063"/>
                    </a:cubicBezTo>
                    <a:lnTo>
                      <a:pt x="1646" y="209"/>
                    </a:lnTo>
                    <a:cubicBezTo>
                      <a:pt x="1646" y="90"/>
                      <a:pt x="1557" y="1"/>
                      <a:pt x="1447" y="1"/>
                    </a:cubicBezTo>
                    <a:close/>
                  </a:path>
                </a:pathLst>
              </a:custGeom>
              <a:solidFill>
                <a:srgbClr val="F8F9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19"/>
            <p:cNvSpPr/>
            <p:nvPr/>
          </p:nvSpPr>
          <p:spPr>
            <a:xfrm>
              <a:off x="497576" y="1258552"/>
              <a:ext cx="3321347" cy="2952598"/>
            </a:xfrm>
            <a:custGeom>
              <a:avLst/>
              <a:gdLst/>
              <a:ahLst/>
              <a:cxnLst/>
              <a:rect l="l" t="t" r="r" b="b"/>
              <a:pathLst>
                <a:path w="33110" h="29434" extrusionOk="0">
                  <a:moveTo>
                    <a:pt x="0" y="1"/>
                  </a:moveTo>
                  <a:cubicBezTo>
                    <a:pt x="0" y="16258"/>
                    <a:pt x="13175" y="29433"/>
                    <a:pt x="29432" y="29433"/>
                  </a:cubicBezTo>
                  <a:lnTo>
                    <a:pt x="33110" y="25755"/>
                  </a:lnTo>
                  <a:lnTo>
                    <a:pt x="29432" y="22078"/>
                  </a:lnTo>
                  <a:cubicBezTo>
                    <a:pt x="17239" y="22078"/>
                    <a:pt x="7356" y="12194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 txBox="1"/>
            <p:nvPr/>
          </p:nvSpPr>
          <p:spPr>
            <a:xfrm>
              <a:off x="2795856" y="3541667"/>
              <a:ext cx="6492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4655175" y="3581925"/>
              <a:ext cx="32325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6CFCF-2C40-C0BE-52A4-EDAC5A6E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385306" y="1052522"/>
            <a:ext cx="8027419" cy="855377"/>
            <a:chOff x="385306" y="1052522"/>
            <a:chExt cx="8027419" cy="855377"/>
          </a:xfrm>
        </p:grpSpPr>
        <p:grpSp>
          <p:nvGrpSpPr>
            <p:cNvPr id="225" name="Google Shape;225;p20"/>
            <p:cNvGrpSpPr/>
            <p:nvPr/>
          </p:nvGrpSpPr>
          <p:grpSpPr>
            <a:xfrm>
              <a:off x="970694" y="1052522"/>
              <a:ext cx="3679131" cy="855377"/>
              <a:chOff x="970694" y="1052522"/>
              <a:chExt cx="3679131" cy="855377"/>
            </a:xfrm>
          </p:grpSpPr>
          <p:cxnSp>
            <p:nvCxnSpPr>
              <p:cNvPr id="226" name="Google Shape;226;p20"/>
              <p:cNvCxnSpPr/>
              <p:nvPr/>
            </p:nvCxnSpPr>
            <p:spPr>
              <a:xfrm rot="10800000">
                <a:off x="3072425" y="1477288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7" name="Google Shape;227;p20"/>
              <p:cNvSpPr/>
              <p:nvPr/>
            </p:nvSpPr>
            <p:spPr>
              <a:xfrm>
                <a:off x="970694" y="1052522"/>
                <a:ext cx="524008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74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69"/>
                      <a:pt x="2618" y="3415"/>
                      <a:pt x="2399" y="3624"/>
                    </a:cubicBezTo>
                    <a:lnTo>
                      <a:pt x="1" y="6023"/>
                    </a:lnTo>
                    <a:lnTo>
                      <a:pt x="298" y="6310"/>
                    </a:lnTo>
                    <a:cubicBezTo>
                      <a:pt x="402" y="6419"/>
                      <a:pt x="541" y="6473"/>
                      <a:pt x="681" y="6473"/>
                    </a:cubicBezTo>
                    <a:cubicBezTo>
                      <a:pt x="821" y="6473"/>
                      <a:pt x="962" y="6419"/>
                      <a:pt x="1071" y="6310"/>
                    </a:cubicBezTo>
                    <a:lnTo>
                      <a:pt x="3758" y="3624"/>
                    </a:lnTo>
                    <a:cubicBezTo>
                      <a:pt x="3966" y="3415"/>
                      <a:pt x="3966" y="3069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1033586" y="1342141"/>
                <a:ext cx="158682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1" extrusionOk="0">
                    <a:moveTo>
                      <a:pt x="266" y="1"/>
                    </a:moveTo>
                    <a:cubicBezTo>
                      <a:pt x="130" y="1"/>
                      <a:pt x="0" y="106"/>
                      <a:pt x="0" y="262"/>
                    </a:cubicBezTo>
                    <a:lnTo>
                      <a:pt x="0" y="1828"/>
                    </a:lnTo>
                    <a:cubicBezTo>
                      <a:pt x="0" y="1989"/>
                      <a:pt x="127" y="2091"/>
                      <a:pt x="262" y="2091"/>
                    </a:cubicBezTo>
                    <a:cubicBezTo>
                      <a:pt x="326" y="2091"/>
                      <a:pt x="392" y="2067"/>
                      <a:pt x="447" y="2016"/>
                    </a:cubicBezTo>
                    <a:lnTo>
                      <a:pt x="942" y="1520"/>
                    </a:lnTo>
                    <a:cubicBezTo>
                      <a:pt x="1200" y="1253"/>
                      <a:pt x="1200" y="837"/>
                      <a:pt x="942" y="579"/>
                    </a:cubicBezTo>
                    <a:lnTo>
                      <a:pt x="447" y="73"/>
                    </a:lnTo>
                    <a:cubicBezTo>
                      <a:pt x="393" y="23"/>
                      <a:pt x="329" y="1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1168487" y="1131665"/>
                <a:ext cx="2641971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75" extrusionOk="0">
                    <a:moveTo>
                      <a:pt x="1" y="1"/>
                    </a:moveTo>
                    <a:lnTo>
                      <a:pt x="2261" y="2251"/>
                    </a:lnTo>
                    <a:cubicBezTo>
                      <a:pt x="2370" y="2360"/>
                      <a:pt x="2420" y="2499"/>
                      <a:pt x="2420" y="2638"/>
                    </a:cubicBezTo>
                    <a:cubicBezTo>
                      <a:pt x="2420" y="2776"/>
                      <a:pt x="2370" y="2915"/>
                      <a:pt x="2261" y="3025"/>
                    </a:cubicBezTo>
                    <a:lnTo>
                      <a:pt x="10" y="5275"/>
                    </a:lnTo>
                    <a:lnTo>
                      <a:pt x="17388" y="5275"/>
                    </a:lnTo>
                    <a:lnTo>
                      <a:pt x="19995" y="2638"/>
                    </a:lnTo>
                    <a:lnTo>
                      <a:pt x="17388" y="1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30" name="Google Shape;230;p20"/>
            <p:cNvSpPr txBox="1"/>
            <p:nvPr/>
          </p:nvSpPr>
          <p:spPr>
            <a:xfrm>
              <a:off x="1527175" y="118491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5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85306" y="111105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5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4649825" y="1227950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385306" y="3055939"/>
            <a:ext cx="8027419" cy="854320"/>
            <a:chOff x="385306" y="3055939"/>
            <a:chExt cx="8027419" cy="854320"/>
          </a:xfrm>
        </p:grpSpPr>
        <p:grpSp>
          <p:nvGrpSpPr>
            <p:cNvPr id="234" name="Google Shape;234;p20"/>
            <p:cNvGrpSpPr/>
            <p:nvPr/>
          </p:nvGrpSpPr>
          <p:grpSpPr>
            <a:xfrm>
              <a:off x="970694" y="3055939"/>
              <a:ext cx="3679131" cy="854320"/>
              <a:chOff x="970694" y="3055939"/>
              <a:chExt cx="3679131" cy="854320"/>
            </a:xfrm>
          </p:grpSpPr>
          <p:cxnSp>
            <p:nvCxnSpPr>
              <p:cNvPr id="235" name="Google Shape;235;p20"/>
              <p:cNvCxnSpPr/>
              <p:nvPr/>
            </p:nvCxnSpPr>
            <p:spPr>
              <a:xfrm rot="10800000">
                <a:off x="3524525" y="3482349"/>
                <a:ext cx="1125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" name="Google Shape;236;p20"/>
              <p:cNvSpPr/>
              <p:nvPr/>
            </p:nvSpPr>
            <p:spPr>
              <a:xfrm>
                <a:off x="970694" y="3055939"/>
                <a:ext cx="524008" cy="85432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66" extrusionOk="0">
                    <a:moveTo>
                      <a:pt x="681" y="0"/>
                    </a:moveTo>
                    <a:cubicBezTo>
                      <a:pt x="541" y="0"/>
                      <a:pt x="402" y="55"/>
                      <a:pt x="298" y="164"/>
                    </a:cubicBezTo>
                    <a:lnTo>
                      <a:pt x="1" y="451"/>
                    </a:lnTo>
                    <a:lnTo>
                      <a:pt x="2399" y="2850"/>
                    </a:lnTo>
                    <a:cubicBezTo>
                      <a:pt x="2618" y="3058"/>
                      <a:pt x="2618" y="3405"/>
                      <a:pt x="2399" y="3623"/>
                    </a:cubicBezTo>
                    <a:lnTo>
                      <a:pt x="1" y="6022"/>
                    </a:lnTo>
                    <a:lnTo>
                      <a:pt x="298" y="6310"/>
                    </a:lnTo>
                    <a:cubicBezTo>
                      <a:pt x="402" y="6414"/>
                      <a:pt x="541" y="6466"/>
                      <a:pt x="681" y="6466"/>
                    </a:cubicBezTo>
                    <a:cubicBezTo>
                      <a:pt x="821" y="6466"/>
                      <a:pt x="962" y="6414"/>
                      <a:pt x="1071" y="6310"/>
                    </a:cubicBezTo>
                    <a:lnTo>
                      <a:pt x="3758" y="3623"/>
                    </a:lnTo>
                    <a:cubicBezTo>
                      <a:pt x="3966" y="3405"/>
                      <a:pt x="3966" y="3058"/>
                      <a:pt x="3758" y="2850"/>
                    </a:cubicBezTo>
                    <a:lnTo>
                      <a:pt x="1071" y="164"/>
                    </a:lnTo>
                    <a:cubicBezTo>
                      <a:pt x="962" y="55"/>
                      <a:pt x="821" y="0"/>
                      <a:pt x="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1033586" y="3344634"/>
                <a:ext cx="158682" cy="27693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096" extrusionOk="0">
                    <a:moveTo>
                      <a:pt x="261" y="1"/>
                    </a:moveTo>
                    <a:cubicBezTo>
                      <a:pt x="127" y="1"/>
                      <a:pt x="0" y="107"/>
                      <a:pt x="0" y="268"/>
                    </a:cubicBezTo>
                    <a:lnTo>
                      <a:pt x="0" y="1834"/>
                    </a:lnTo>
                    <a:cubicBezTo>
                      <a:pt x="0" y="1991"/>
                      <a:pt x="130" y="2096"/>
                      <a:pt x="266" y="2096"/>
                    </a:cubicBezTo>
                    <a:cubicBezTo>
                      <a:pt x="329" y="2096"/>
                      <a:pt x="393" y="2073"/>
                      <a:pt x="447" y="2023"/>
                    </a:cubicBezTo>
                    <a:lnTo>
                      <a:pt x="942" y="1517"/>
                    </a:lnTo>
                    <a:cubicBezTo>
                      <a:pt x="1200" y="1259"/>
                      <a:pt x="1200" y="834"/>
                      <a:pt x="942" y="576"/>
                    </a:cubicBezTo>
                    <a:lnTo>
                      <a:pt x="447" y="80"/>
                    </a:lnTo>
                    <a:cubicBezTo>
                      <a:pt x="392" y="25"/>
                      <a:pt x="326" y="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1168487" y="3133761"/>
                <a:ext cx="2641971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96" h="5285" extrusionOk="0">
                    <a:moveTo>
                      <a:pt x="1" y="0"/>
                    </a:moveTo>
                    <a:lnTo>
                      <a:pt x="2261" y="2261"/>
                    </a:lnTo>
                    <a:cubicBezTo>
                      <a:pt x="2370" y="2360"/>
                      <a:pt x="2420" y="2509"/>
                      <a:pt x="2420" y="2648"/>
                    </a:cubicBezTo>
                    <a:cubicBezTo>
                      <a:pt x="2420" y="2786"/>
                      <a:pt x="2370" y="2925"/>
                      <a:pt x="2261" y="3034"/>
                    </a:cubicBezTo>
                    <a:lnTo>
                      <a:pt x="10" y="5285"/>
                    </a:lnTo>
                    <a:lnTo>
                      <a:pt x="17388" y="5285"/>
                    </a:lnTo>
                    <a:lnTo>
                      <a:pt x="19995" y="2648"/>
                    </a:lnTo>
                    <a:lnTo>
                      <a:pt x="17388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39" name="Google Shape;239;p20"/>
            <p:cNvSpPr txBox="1"/>
            <p:nvPr/>
          </p:nvSpPr>
          <p:spPr>
            <a:xfrm>
              <a:off x="1527177" y="3188854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385306" y="310377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1" name="Google Shape;241;p20"/>
            <p:cNvSpPr txBox="1"/>
            <p:nvPr/>
          </p:nvSpPr>
          <p:spPr>
            <a:xfrm>
              <a:off x="4649825" y="321118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" name="Google Shape;242;p20"/>
          <p:cNvGrpSpPr/>
          <p:nvPr/>
        </p:nvGrpSpPr>
        <p:grpSpPr>
          <a:xfrm>
            <a:off x="385300" y="2013752"/>
            <a:ext cx="8027581" cy="855377"/>
            <a:chOff x="385300" y="2013752"/>
            <a:chExt cx="8027581" cy="855377"/>
          </a:xfrm>
        </p:grpSpPr>
        <p:grpSp>
          <p:nvGrpSpPr>
            <p:cNvPr id="243" name="Google Shape;243;p20"/>
            <p:cNvGrpSpPr/>
            <p:nvPr/>
          </p:nvGrpSpPr>
          <p:grpSpPr>
            <a:xfrm>
              <a:off x="4148200" y="2013752"/>
              <a:ext cx="3670513" cy="855377"/>
              <a:chOff x="4148200" y="2013752"/>
              <a:chExt cx="3670513" cy="855377"/>
            </a:xfrm>
          </p:grpSpPr>
          <p:cxnSp>
            <p:nvCxnSpPr>
              <p:cNvPr id="244" name="Google Shape;244;p20"/>
              <p:cNvCxnSpPr/>
              <p:nvPr/>
            </p:nvCxnSpPr>
            <p:spPr>
              <a:xfrm rot="10800000">
                <a:off x="4148200" y="2439044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20"/>
              <p:cNvSpPr/>
              <p:nvPr/>
            </p:nvSpPr>
            <p:spPr>
              <a:xfrm>
                <a:off x="7294573" y="2013752"/>
                <a:ext cx="524140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74" extrusionOk="0">
                    <a:moveTo>
                      <a:pt x="3288" y="1"/>
                    </a:moveTo>
                    <a:cubicBezTo>
                      <a:pt x="3148" y="1"/>
                      <a:pt x="3009" y="55"/>
                      <a:pt x="2905" y="164"/>
                    </a:cubicBezTo>
                    <a:lnTo>
                      <a:pt x="219" y="2851"/>
                    </a:lnTo>
                    <a:cubicBezTo>
                      <a:pt x="1" y="3069"/>
                      <a:pt x="1" y="3416"/>
                      <a:pt x="219" y="3624"/>
                    </a:cubicBezTo>
                    <a:lnTo>
                      <a:pt x="2905" y="6310"/>
                    </a:lnTo>
                    <a:cubicBezTo>
                      <a:pt x="3009" y="6419"/>
                      <a:pt x="3148" y="6474"/>
                      <a:pt x="3288" y="6474"/>
                    </a:cubicBezTo>
                    <a:cubicBezTo>
                      <a:pt x="3428" y="6474"/>
                      <a:pt x="3569" y="6419"/>
                      <a:pt x="3678" y="6310"/>
                    </a:cubicBezTo>
                    <a:lnTo>
                      <a:pt x="3966" y="6023"/>
                    </a:lnTo>
                    <a:lnTo>
                      <a:pt x="1567" y="3624"/>
                    </a:lnTo>
                    <a:cubicBezTo>
                      <a:pt x="1359" y="3416"/>
                      <a:pt x="1359" y="3069"/>
                      <a:pt x="1567" y="2851"/>
                    </a:cubicBezTo>
                    <a:lnTo>
                      <a:pt x="3966" y="452"/>
                    </a:lnTo>
                    <a:lnTo>
                      <a:pt x="3678" y="164"/>
                    </a:lnTo>
                    <a:cubicBezTo>
                      <a:pt x="3569" y="55"/>
                      <a:pt x="3428" y="1"/>
                      <a:pt x="3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7597142" y="2303503"/>
                <a:ext cx="159871" cy="276273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1" extrusionOk="0">
                    <a:moveTo>
                      <a:pt x="940" y="0"/>
                    </a:moveTo>
                    <a:cubicBezTo>
                      <a:pt x="877" y="0"/>
                      <a:pt x="814" y="23"/>
                      <a:pt x="764" y="73"/>
                    </a:cubicBezTo>
                    <a:lnTo>
                      <a:pt x="258" y="579"/>
                    </a:lnTo>
                    <a:cubicBezTo>
                      <a:pt x="0" y="836"/>
                      <a:pt x="0" y="1253"/>
                      <a:pt x="258" y="1520"/>
                    </a:cubicBezTo>
                    <a:lnTo>
                      <a:pt x="764" y="2016"/>
                    </a:lnTo>
                    <a:cubicBezTo>
                      <a:pt x="815" y="2067"/>
                      <a:pt x="880" y="2090"/>
                      <a:pt x="944" y="2090"/>
                    </a:cubicBezTo>
                    <a:cubicBezTo>
                      <a:pt x="1078" y="2090"/>
                      <a:pt x="1210" y="1989"/>
                      <a:pt x="1210" y="1828"/>
                    </a:cubicBezTo>
                    <a:lnTo>
                      <a:pt x="1210" y="261"/>
                    </a:lnTo>
                    <a:cubicBezTo>
                      <a:pt x="1210" y="105"/>
                      <a:pt x="1075" y="0"/>
                      <a:pt x="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4980256" y="2093027"/>
                <a:ext cx="2640518" cy="696959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75" extrusionOk="0">
                    <a:moveTo>
                      <a:pt x="2597" y="0"/>
                    </a:moveTo>
                    <a:lnTo>
                      <a:pt x="0" y="2637"/>
                    </a:lnTo>
                    <a:lnTo>
                      <a:pt x="2597" y="5274"/>
                    </a:lnTo>
                    <a:lnTo>
                      <a:pt x="19985" y="5274"/>
                    </a:lnTo>
                    <a:lnTo>
                      <a:pt x="17735" y="3024"/>
                    </a:lnTo>
                    <a:cubicBezTo>
                      <a:pt x="17625" y="2915"/>
                      <a:pt x="17566" y="2776"/>
                      <a:pt x="17566" y="2637"/>
                    </a:cubicBezTo>
                    <a:cubicBezTo>
                      <a:pt x="17566" y="2498"/>
                      <a:pt x="17625" y="2360"/>
                      <a:pt x="17735" y="2251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8" name="Google Shape;248;p20"/>
              <p:cNvSpPr txBox="1"/>
              <p:nvPr/>
            </p:nvSpPr>
            <p:spPr>
              <a:xfrm>
                <a:off x="5324335" y="2138446"/>
                <a:ext cx="1946700" cy="3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sz="25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249" name="Google Shape;249;p20"/>
            <p:cNvSpPr txBox="1"/>
            <p:nvPr/>
          </p:nvSpPr>
          <p:spPr>
            <a:xfrm>
              <a:off x="7763681" y="2070087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5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385300" y="2184238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name has nothing to do with the liquid metal, since it was named after the Roman messenger god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385300" y="4011558"/>
            <a:ext cx="8027581" cy="854717"/>
            <a:chOff x="385300" y="4011558"/>
            <a:chExt cx="8027581" cy="854717"/>
          </a:xfrm>
        </p:grpSpPr>
        <p:grpSp>
          <p:nvGrpSpPr>
            <p:cNvPr id="252" name="Google Shape;252;p20"/>
            <p:cNvGrpSpPr/>
            <p:nvPr/>
          </p:nvGrpSpPr>
          <p:grpSpPr>
            <a:xfrm>
              <a:off x="4062650" y="4011558"/>
              <a:ext cx="3756063" cy="854717"/>
              <a:chOff x="4062650" y="4011558"/>
              <a:chExt cx="3756063" cy="854717"/>
            </a:xfrm>
          </p:grpSpPr>
          <p:cxnSp>
            <p:nvCxnSpPr>
              <p:cNvPr id="253" name="Google Shape;253;p20"/>
              <p:cNvCxnSpPr/>
              <p:nvPr/>
            </p:nvCxnSpPr>
            <p:spPr>
              <a:xfrm rot="10800000">
                <a:off x="4062650" y="4435702"/>
                <a:ext cx="157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4" name="Google Shape;254;p20"/>
              <p:cNvSpPr/>
              <p:nvPr/>
            </p:nvSpPr>
            <p:spPr>
              <a:xfrm>
                <a:off x="7294573" y="4011558"/>
                <a:ext cx="524140" cy="854717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6469" extrusionOk="0">
                    <a:moveTo>
                      <a:pt x="3288" y="0"/>
                    </a:moveTo>
                    <a:cubicBezTo>
                      <a:pt x="3148" y="0"/>
                      <a:pt x="3009" y="52"/>
                      <a:pt x="2905" y="156"/>
                    </a:cubicBezTo>
                    <a:lnTo>
                      <a:pt x="219" y="2852"/>
                    </a:lnTo>
                    <a:cubicBezTo>
                      <a:pt x="1" y="3061"/>
                      <a:pt x="1" y="3407"/>
                      <a:pt x="219" y="3625"/>
                    </a:cubicBezTo>
                    <a:lnTo>
                      <a:pt x="2905" y="6312"/>
                    </a:lnTo>
                    <a:cubicBezTo>
                      <a:pt x="3009" y="6416"/>
                      <a:pt x="3148" y="6468"/>
                      <a:pt x="3288" y="6468"/>
                    </a:cubicBezTo>
                    <a:cubicBezTo>
                      <a:pt x="3428" y="6468"/>
                      <a:pt x="3569" y="6416"/>
                      <a:pt x="3678" y="6312"/>
                    </a:cubicBezTo>
                    <a:lnTo>
                      <a:pt x="3966" y="6024"/>
                    </a:lnTo>
                    <a:lnTo>
                      <a:pt x="1567" y="3625"/>
                    </a:lnTo>
                    <a:cubicBezTo>
                      <a:pt x="1359" y="3407"/>
                      <a:pt x="1359" y="3061"/>
                      <a:pt x="1567" y="2852"/>
                    </a:cubicBezTo>
                    <a:lnTo>
                      <a:pt x="3966" y="453"/>
                    </a:lnTo>
                    <a:lnTo>
                      <a:pt x="3678" y="156"/>
                    </a:lnTo>
                    <a:cubicBezTo>
                      <a:pt x="3569" y="52"/>
                      <a:pt x="3428" y="0"/>
                      <a:pt x="3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7597142" y="4300649"/>
                <a:ext cx="159871" cy="276538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2093" extrusionOk="0">
                    <a:moveTo>
                      <a:pt x="945" y="0"/>
                    </a:moveTo>
                    <a:cubicBezTo>
                      <a:pt x="880" y="0"/>
                      <a:pt x="815" y="25"/>
                      <a:pt x="764" y="80"/>
                    </a:cubicBezTo>
                    <a:lnTo>
                      <a:pt x="258" y="575"/>
                    </a:lnTo>
                    <a:cubicBezTo>
                      <a:pt x="0" y="833"/>
                      <a:pt x="0" y="1259"/>
                      <a:pt x="258" y="1517"/>
                    </a:cubicBezTo>
                    <a:lnTo>
                      <a:pt x="764" y="2012"/>
                    </a:lnTo>
                    <a:cubicBezTo>
                      <a:pt x="816" y="2068"/>
                      <a:pt x="881" y="2092"/>
                      <a:pt x="946" y="2092"/>
                    </a:cubicBezTo>
                    <a:cubicBezTo>
                      <a:pt x="1079" y="2092"/>
                      <a:pt x="1210" y="1988"/>
                      <a:pt x="1210" y="1834"/>
                    </a:cubicBezTo>
                    <a:lnTo>
                      <a:pt x="1210" y="268"/>
                    </a:lnTo>
                    <a:cubicBezTo>
                      <a:pt x="1210" y="107"/>
                      <a:pt x="1079" y="0"/>
                      <a:pt x="9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4980256" y="4089776"/>
                <a:ext cx="2640518" cy="698281"/>
              </a:xfrm>
              <a:custGeom>
                <a:avLst/>
                <a:gdLst/>
                <a:ahLst/>
                <a:cxnLst/>
                <a:rect l="l" t="t" r="r" b="b"/>
                <a:pathLst>
                  <a:path w="19985" h="5285" extrusionOk="0">
                    <a:moveTo>
                      <a:pt x="2597" y="0"/>
                    </a:moveTo>
                    <a:lnTo>
                      <a:pt x="0" y="2647"/>
                    </a:lnTo>
                    <a:lnTo>
                      <a:pt x="2597" y="5284"/>
                    </a:lnTo>
                    <a:lnTo>
                      <a:pt x="19985" y="5284"/>
                    </a:lnTo>
                    <a:lnTo>
                      <a:pt x="17735" y="3033"/>
                    </a:lnTo>
                    <a:cubicBezTo>
                      <a:pt x="17625" y="2925"/>
                      <a:pt x="17566" y="2786"/>
                      <a:pt x="17566" y="2647"/>
                    </a:cubicBezTo>
                    <a:cubicBezTo>
                      <a:pt x="17566" y="2508"/>
                      <a:pt x="17625" y="2359"/>
                      <a:pt x="17735" y="2260"/>
                    </a:cubicBezTo>
                    <a:lnTo>
                      <a:pt x="19985" y="0"/>
                    </a:lnTo>
                    <a:close/>
                  </a:path>
                </a:pathLst>
              </a:custGeom>
              <a:solidFill>
                <a:srgbClr val="F7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57" name="Google Shape;257;p20"/>
            <p:cNvSpPr txBox="1"/>
            <p:nvPr/>
          </p:nvSpPr>
          <p:spPr>
            <a:xfrm>
              <a:off x="5324337" y="4161099"/>
              <a:ext cx="19467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5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7763681" y="4065321"/>
              <a:ext cx="6492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5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385300" y="4197263"/>
              <a:ext cx="3762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the fourth-largest by diameter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25"/>
          <p:cNvGrpSpPr/>
          <p:nvPr/>
        </p:nvGrpSpPr>
        <p:grpSpPr>
          <a:xfrm>
            <a:off x="614887" y="1573099"/>
            <a:ext cx="4658618" cy="765960"/>
            <a:chOff x="552650" y="2034275"/>
            <a:chExt cx="4658618" cy="765960"/>
          </a:xfrm>
        </p:grpSpPr>
        <p:grpSp>
          <p:nvGrpSpPr>
            <p:cNvPr id="546" name="Google Shape;546;p25"/>
            <p:cNvGrpSpPr/>
            <p:nvPr/>
          </p:nvGrpSpPr>
          <p:grpSpPr>
            <a:xfrm>
              <a:off x="552651" y="2034275"/>
              <a:ext cx="4658617" cy="765960"/>
              <a:chOff x="552651" y="2034275"/>
              <a:chExt cx="4658617" cy="765960"/>
            </a:xfrm>
          </p:grpSpPr>
          <p:sp>
            <p:nvSpPr>
              <p:cNvPr id="548" name="Google Shape;548;p25"/>
              <p:cNvSpPr/>
              <p:nvPr/>
            </p:nvSpPr>
            <p:spPr>
              <a:xfrm>
                <a:off x="2278401" y="2039158"/>
                <a:ext cx="2932867" cy="761077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9" extrusionOk="0">
                    <a:moveTo>
                      <a:pt x="27718" y="1943"/>
                    </a:moveTo>
                    <a:cubicBezTo>
                      <a:pt x="28918" y="1943"/>
                      <a:pt x="29889" y="2905"/>
                      <a:pt x="29889" y="4104"/>
                    </a:cubicBezTo>
                    <a:cubicBezTo>
                      <a:pt x="29889" y="5304"/>
                      <a:pt x="28918" y="6276"/>
                      <a:pt x="27718" y="6276"/>
                    </a:cubicBezTo>
                    <a:cubicBezTo>
                      <a:pt x="26528" y="6276"/>
                      <a:pt x="25557" y="5304"/>
                      <a:pt x="25557" y="4104"/>
                    </a:cubicBezTo>
                    <a:cubicBezTo>
                      <a:pt x="25557" y="2905"/>
                      <a:pt x="26528" y="1943"/>
                      <a:pt x="27718" y="1943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67"/>
                      <a:pt x="1" y="1031"/>
                    </a:cubicBezTo>
                    <a:lnTo>
                      <a:pt x="1" y="7177"/>
                    </a:lnTo>
                    <a:cubicBezTo>
                      <a:pt x="1" y="7752"/>
                      <a:pt x="457" y="8208"/>
                      <a:pt x="1022" y="8208"/>
                    </a:cubicBezTo>
                    <a:lnTo>
                      <a:pt x="28213" y="8208"/>
                    </a:lnTo>
                    <a:cubicBezTo>
                      <a:pt x="28541" y="8208"/>
                      <a:pt x="28838" y="8060"/>
                      <a:pt x="29036" y="7802"/>
                    </a:cubicBezTo>
                    <a:lnTo>
                      <a:pt x="31356" y="4719"/>
                    </a:lnTo>
                    <a:cubicBezTo>
                      <a:pt x="31634" y="4362"/>
                      <a:pt x="31634" y="3857"/>
                      <a:pt x="31356" y="3490"/>
                    </a:cubicBezTo>
                    <a:lnTo>
                      <a:pt x="29036" y="407"/>
                    </a:lnTo>
                    <a:cubicBezTo>
                      <a:pt x="28997" y="357"/>
                      <a:pt x="28947" y="308"/>
                      <a:pt x="28907" y="268"/>
                    </a:cubicBezTo>
                    <a:cubicBezTo>
                      <a:pt x="28719" y="99"/>
                      <a:pt x="28471" y="0"/>
                      <a:pt x="28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552651" y="20342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5"/>
            <p:cNvSpPr txBox="1"/>
            <p:nvPr/>
          </p:nvSpPr>
          <p:spPr>
            <a:xfrm>
              <a:off x="2532452" y="2169144"/>
              <a:ext cx="2052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NULL VALUES</a:t>
              </a:r>
              <a:endParaRPr sz="2000" dirty="0">
                <a:solidFill>
                  <a:srgbClr val="FFFFFF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2" name="Google Shape;552;p25"/>
            <p:cNvSpPr txBox="1"/>
            <p:nvPr/>
          </p:nvSpPr>
          <p:spPr>
            <a:xfrm>
              <a:off x="552650" y="2090606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3/4</a:t>
              </a:r>
              <a:endParaRPr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25"/>
          <p:cNvGrpSpPr/>
          <p:nvPr/>
        </p:nvGrpSpPr>
        <p:grpSpPr>
          <a:xfrm>
            <a:off x="614887" y="3426605"/>
            <a:ext cx="4658618" cy="760243"/>
            <a:chOff x="552650" y="2893868"/>
            <a:chExt cx="4658618" cy="760243"/>
          </a:xfrm>
        </p:grpSpPr>
        <p:grpSp>
          <p:nvGrpSpPr>
            <p:cNvPr id="554" name="Google Shape;554;p25"/>
            <p:cNvGrpSpPr/>
            <p:nvPr/>
          </p:nvGrpSpPr>
          <p:grpSpPr>
            <a:xfrm>
              <a:off x="552651" y="2893868"/>
              <a:ext cx="4658617" cy="760243"/>
              <a:chOff x="552651" y="2893868"/>
              <a:chExt cx="4658617" cy="760243"/>
            </a:xfrm>
          </p:grpSpPr>
          <p:sp>
            <p:nvSpPr>
              <p:cNvPr id="556" name="Google Shape;556;p25"/>
              <p:cNvSpPr/>
              <p:nvPr/>
            </p:nvSpPr>
            <p:spPr>
              <a:xfrm>
                <a:off x="2278401" y="2893868"/>
                <a:ext cx="2932867" cy="760243"/>
              </a:xfrm>
              <a:custGeom>
                <a:avLst/>
                <a:gdLst/>
                <a:ahLst/>
                <a:cxnLst/>
                <a:rect l="l" t="t" r="r" b="b"/>
                <a:pathLst>
                  <a:path w="31634" h="8200" extrusionOk="0">
                    <a:moveTo>
                      <a:pt x="27718" y="1934"/>
                    </a:moveTo>
                    <a:cubicBezTo>
                      <a:pt x="28918" y="1934"/>
                      <a:pt x="29889" y="2905"/>
                      <a:pt x="29889" y="4105"/>
                    </a:cubicBezTo>
                    <a:cubicBezTo>
                      <a:pt x="29889" y="5294"/>
                      <a:pt x="28918" y="6266"/>
                      <a:pt x="27718" y="6266"/>
                    </a:cubicBezTo>
                    <a:cubicBezTo>
                      <a:pt x="26528" y="6266"/>
                      <a:pt x="25557" y="5294"/>
                      <a:pt x="25557" y="4105"/>
                    </a:cubicBezTo>
                    <a:cubicBezTo>
                      <a:pt x="25557" y="2905"/>
                      <a:pt x="26528" y="1934"/>
                      <a:pt x="27718" y="1934"/>
                    </a:cubicBezTo>
                    <a:close/>
                    <a:moveTo>
                      <a:pt x="1022" y="0"/>
                    </a:moveTo>
                    <a:cubicBezTo>
                      <a:pt x="457" y="0"/>
                      <a:pt x="1" y="456"/>
                      <a:pt x="1" y="1022"/>
                    </a:cubicBezTo>
                    <a:lnTo>
                      <a:pt x="1" y="7178"/>
                    </a:lnTo>
                    <a:cubicBezTo>
                      <a:pt x="1" y="7743"/>
                      <a:pt x="457" y="8199"/>
                      <a:pt x="1022" y="8199"/>
                    </a:cubicBezTo>
                    <a:lnTo>
                      <a:pt x="28213" y="8199"/>
                    </a:lnTo>
                    <a:cubicBezTo>
                      <a:pt x="28541" y="8199"/>
                      <a:pt x="28838" y="8050"/>
                      <a:pt x="29036" y="7792"/>
                    </a:cubicBezTo>
                    <a:lnTo>
                      <a:pt x="31356" y="4719"/>
                    </a:lnTo>
                    <a:cubicBezTo>
                      <a:pt x="31634" y="4353"/>
                      <a:pt x="31634" y="3847"/>
                      <a:pt x="31356" y="3480"/>
                    </a:cubicBezTo>
                    <a:lnTo>
                      <a:pt x="29036" y="407"/>
                    </a:lnTo>
                    <a:cubicBezTo>
                      <a:pt x="29017" y="377"/>
                      <a:pt x="28997" y="357"/>
                      <a:pt x="28967" y="328"/>
                    </a:cubicBezTo>
                    <a:cubicBezTo>
                      <a:pt x="28779" y="119"/>
                      <a:pt x="28501" y="0"/>
                      <a:pt x="282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552651" y="2894875"/>
                <a:ext cx="1591200" cy="749400"/>
              </a:xfrm>
              <a:prstGeom prst="roundRect">
                <a:avLst>
                  <a:gd name="adj" fmla="val 148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0" name="Google Shape;560;p25"/>
            <p:cNvSpPr txBox="1"/>
            <p:nvPr/>
          </p:nvSpPr>
          <p:spPr>
            <a:xfrm>
              <a:off x="552650" y="2948281"/>
              <a:ext cx="15912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1/4</a:t>
              </a:r>
              <a:endParaRPr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176;p14">
            <a:extLst>
              <a:ext uri="{FF2B5EF4-FFF2-40B4-BE49-F238E27FC236}">
                <a16:creationId xmlns:a16="http://schemas.microsoft.com/office/drawing/2014/main" id="{452657F8-C38E-1304-873B-6F50A6488739}"/>
              </a:ext>
            </a:extLst>
          </p:cNvPr>
          <p:cNvSpPr txBox="1"/>
          <p:nvPr/>
        </p:nvSpPr>
        <p:spPr>
          <a:xfrm>
            <a:off x="710250" y="293138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 Cleaning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550;p25">
            <a:extLst>
              <a:ext uri="{FF2B5EF4-FFF2-40B4-BE49-F238E27FC236}">
                <a16:creationId xmlns:a16="http://schemas.microsoft.com/office/drawing/2014/main" id="{DE2079B7-69AC-80A7-1390-A767A541B536}"/>
              </a:ext>
            </a:extLst>
          </p:cNvPr>
          <p:cNvSpPr txBox="1"/>
          <p:nvPr/>
        </p:nvSpPr>
        <p:spPr>
          <a:xfrm>
            <a:off x="2519434" y="3569068"/>
            <a:ext cx="2052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VALID VALUES</a:t>
            </a:r>
            <a:endParaRPr sz="2000" dirty="0">
              <a:solidFill>
                <a:srgbClr val="FFFFFF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7B6388B-588B-CD81-2361-E0B32CF5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56" y="1316700"/>
            <a:ext cx="3250500" cy="1563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B3E55F-B0E7-F7C8-16C3-14649F80AA07}"/>
              </a:ext>
            </a:extLst>
          </p:cNvPr>
          <p:cNvSpPr txBox="1"/>
          <p:nvPr/>
        </p:nvSpPr>
        <p:spPr>
          <a:xfrm>
            <a:off x="5527556" y="35839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dirty="0">
                <a:latin typeface="Fira Sans"/>
                <a:ea typeface="Fira Sans"/>
                <a:cs typeface="Fira Sans"/>
                <a:sym typeface="Fira Sans"/>
              </a:rPr>
              <a:t>64.257 rows</a:t>
            </a:r>
            <a:endParaRPr lang="en-IT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A3C79A0-DC0A-7A22-E8F4-DDC666A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1"/>
          <p:cNvGrpSpPr/>
          <p:nvPr/>
        </p:nvGrpSpPr>
        <p:grpSpPr>
          <a:xfrm>
            <a:off x="297189" y="1277800"/>
            <a:ext cx="4164448" cy="3454076"/>
            <a:chOff x="297189" y="1277800"/>
            <a:chExt cx="4164448" cy="3454076"/>
          </a:xfrm>
        </p:grpSpPr>
        <p:sp>
          <p:nvSpPr>
            <p:cNvPr id="265" name="Google Shape;265;p21"/>
            <p:cNvSpPr/>
            <p:nvPr/>
          </p:nvSpPr>
          <p:spPr>
            <a:xfrm>
              <a:off x="950025" y="2680250"/>
              <a:ext cx="3511611" cy="2051626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776505" y="1306076"/>
              <a:ext cx="463970" cy="463970"/>
            </a:xfrm>
            <a:custGeom>
              <a:avLst/>
              <a:gdLst/>
              <a:ahLst/>
              <a:cxnLst/>
              <a:rect l="l" t="t" r="r" b="b"/>
              <a:pathLst>
                <a:path w="4958" h="4958" extrusionOk="0">
                  <a:moveTo>
                    <a:pt x="2479" y="1"/>
                  </a:moveTo>
                  <a:cubicBezTo>
                    <a:pt x="1111" y="1"/>
                    <a:pt x="1" y="1111"/>
                    <a:pt x="1" y="2479"/>
                  </a:cubicBezTo>
                  <a:cubicBezTo>
                    <a:pt x="1" y="3847"/>
                    <a:pt x="1111" y="4957"/>
                    <a:pt x="2479" y="4957"/>
                  </a:cubicBezTo>
                  <a:cubicBezTo>
                    <a:pt x="3847" y="4957"/>
                    <a:pt x="4958" y="3847"/>
                    <a:pt x="4958" y="2479"/>
                  </a:cubicBezTo>
                  <a:cubicBezTo>
                    <a:pt x="4958" y="1111"/>
                    <a:pt x="3847" y="1"/>
                    <a:pt x="2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297189" y="1277800"/>
              <a:ext cx="14793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8" name="Google Shape;268;p21"/>
            <p:cNvCxnSpPr/>
            <p:nvPr/>
          </p:nvCxnSpPr>
          <p:spPr>
            <a:xfrm>
              <a:off x="2012325" y="1766650"/>
              <a:ext cx="0" cy="131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9" name="Google Shape;269;p21"/>
          <p:cNvGrpSpPr/>
          <p:nvPr/>
        </p:nvGrpSpPr>
        <p:grpSpPr>
          <a:xfrm>
            <a:off x="1634229" y="1277826"/>
            <a:ext cx="6927260" cy="3454027"/>
            <a:chOff x="1634229" y="1277826"/>
            <a:chExt cx="6927260" cy="3454027"/>
          </a:xfrm>
        </p:grpSpPr>
        <p:sp>
          <p:nvSpPr>
            <p:cNvPr id="270" name="Google Shape;270;p21"/>
            <p:cNvSpPr/>
            <p:nvPr/>
          </p:nvSpPr>
          <p:spPr>
            <a:xfrm>
              <a:off x="6618228" y="1306108"/>
              <a:ext cx="463970" cy="463970"/>
            </a:xfrm>
            <a:custGeom>
              <a:avLst/>
              <a:gdLst/>
              <a:ahLst/>
              <a:cxnLst/>
              <a:rect l="l" t="t" r="r" b="b"/>
              <a:pathLst>
                <a:path w="4958" h="4958" extrusionOk="0">
                  <a:moveTo>
                    <a:pt x="2479" y="0"/>
                  </a:moveTo>
                  <a:cubicBezTo>
                    <a:pt x="1111" y="0"/>
                    <a:pt x="1" y="1111"/>
                    <a:pt x="1" y="2479"/>
                  </a:cubicBezTo>
                  <a:cubicBezTo>
                    <a:pt x="1" y="3847"/>
                    <a:pt x="1111" y="4957"/>
                    <a:pt x="2479" y="4957"/>
                  </a:cubicBezTo>
                  <a:cubicBezTo>
                    <a:pt x="3847" y="4957"/>
                    <a:pt x="4957" y="3847"/>
                    <a:pt x="4957" y="2479"/>
                  </a:cubicBezTo>
                  <a:cubicBezTo>
                    <a:pt x="4957" y="1111"/>
                    <a:pt x="3847" y="0"/>
                    <a:pt x="2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634229" y="1770074"/>
              <a:ext cx="3077335" cy="2961780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 txBox="1"/>
            <p:nvPr/>
          </p:nvSpPr>
          <p:spPr>
            <a:xfrm>
              <a:off x="7082189" y="1277826"/>
              <a:ext cx="14793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3" name="Google Shape;273;p21"/>
            <p:cNvCxnSpPr/>
            <p:nvPr/>
          </p:nvCxnSpPr>
          <p:spPr>
            <a:xfrm rot="10800000" flipH="1">
              <a:off x="3296475" y="1495950"/>
              <a:ext cx="3380400" cy="756600"/>
            </a:xfrm>
            <a:prstGeom prst="bentConnector3">
              <a:avLst>
                <a:gd name="adj1" fmla="val 1231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4" name="Google Shape;274;p21"/>
          <p:cNvGrpSpPr/>
          <p:nvPr/>
        </p:nvGrpSpPr>
        <p:grpSpPr>
          <a:xfrm>
            <a:off x="2317383" y="1996042"/>
            <a:ext cx="6241557" cy="2735817"/>
            <a:chOff x="2317383" y="1996042"/>
            <a:chExt cx="6241557" cy="2735817"/>
          </a:xfrm>
        </p:grpSpPr>
        <p:sp>
          <p:nvSpPr>
            <p:cNvPr id="275" name="Google Shape;275;p21"/>
            <p:cNvSpPr/>
            <p:nvPr/>
          </p:nvSpPr>
          <p:spPr>
            <a:xfrm>
              <a:off x="2317383" y="1996042"/>
              <a:ext cx="2735817" cy="2735817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18237" y="2227830"/>
              <a:ext cx="463970" cy="463970"/>
            </a:xfrm>
            <a:custGeom>
              <a:avLst/>
              <a:gdLst/>
              <a:ahLst/>
              <a:cxnLst/>
              <a:rect l="l" t="t" r="r" b="b"/>
              <a:pathLst>
                <a:path w="4958" h="4958" extrusionOk="0">
                  <a:moveTo>
                    <a:pt x="2479" y="1"/>
                  </a:moveTo>
                  <a:cubicBezTo>
                    <a:pt x="1111" y="1"/>
                    <a:pt x="1" y="1102"/>
                    <a:pt x="1" y="2479"/>
                  </a:cubicBezTo>
                  <a:cubicBezTo>
                    <a:pt x="1" y="3847"/>
                    <a:pt x="1111" y="4957"/>
                    <a:pt x="2479" y="4957"/>
                  </a:cubicBezTo>
                  <a:cubicBezTo>
                    <a:pt x="3856" y="4957"/>
                    <a:pt x="4957" y="3847"/>
                    <a:pt x="4957" y="2479"/>
                  </a:cubicBezTo>
                  <a:cubicBezTo>
                    <a:pt x="4957" y="1102"/>
                    <a:pt x="3856" y="1"/>
                    <a:pt x="2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 txBox="1"/>
            <p:nvPr/>
          </p:nvSpPr>
          <p:spPr>
            <a:xfrm>
              <a:off x="7079640" y="2199156"/>
              <a:ext cx="14793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8" name="Google Shape;278;p21"/>
            <p:cNvCxnSpPr/>
            <p:nvPr/>
          </p:nvCxnSpPr>
          <p:spPr>
            <a:xfrm rot="10800000">
              <a:off x="4760950" y="2460775"/>
              <a:ext cx="189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9" name="Google Shape;279;p21"/>
          <p:cNvGrpSpPr/>
          <p:nvPr/>
        </p:nvGrpSpPr>
        <p:grpSpPr>
          <a:xfrm>
            <a:off x="3001587" y="2680250"/>
            <a:ext cx="5580600" cy="2051626"/>
            <a:chOff x="3001587" y="2680250"/>
            <a:chExt cx="5580600" cy="2051626"/>
          </a:xfrm>
        </p:grpSpPr>
        <p:sp>
          <p:nvSpPr>
            <p:cNvPr id="280" name="Google Shape;280;p21"/>
            <p:cNvSpPr/>
            <p:nvPr/>
          </p:nvSpPr>
          <p:spPr>
            <a:xfrm>
              <a:off x="3001587" y="2680250"/>
              <a:ext cx="3077335" cy="2051626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6618221" y="3148743"/>
              <a:ext cx="463876" cy="463970"/>
            </a:xfrm>
            <a:custGeom>
              <a:avLst/>
              <a:gdLst/>
              <a:ahLst/>
              <a:cxnLst/>
              <a:rect l="l" t="t" r="r" b="b"/>
              <a:pathLst>
                <a:path w="4957" h="4958" extrusionOk="0">
                  <a:moveTo>
                    <a:pt x="2479" y="0"/>
                  </a:moveTo>
                  <a:cubicBezTo>
                    <a:pt x="1100" y="0"/>
                    <a:pt x="0" y="1111"/>
                    <a:pt x="0" y="2479"/>
                  </a:cubicBezTo>
                  <a:cubicBezTo>
                    <a:pt x="0" y="3847"/>
                    <a:pt x="1100" y="4957"/>
                    <a:pt x="2479" y="4957"/>
                  </a:cubicBezTo>
                  <a:cubicBezTo>
                    <a:pt x="3847" y="4957"/>
                    <a:pt x="4957" y="3847"/>
                    <a:pt x="4957" y="2479"/>
                  </a:cubicBezTo>
                  <a:cubicBezTo>
                    <a:pt x="4957" y="1111"/>
                    <a:pt x="3847" y="0"/>
                    <a:pt x="2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>
              <a:off x="7102887" y="3120465"/>
              <a:ext cx="14793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3" name="Google Shape;283;p21"/>
            <p:cNvCxnSpPr/>
            <p:nvPr/>
          </p:nvCxnSpPr>
          <p:spPr>
            <a:xfrm rot="10800000">
              <a:off x="5628650" y="3383975"/>
              <a:ext cx="99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4" name="Google Shape;284;p21"/>
          <p:cNvGrpSpPr/>
          <p:nvPr/>
        </p:nvGrpSpPr>
        <p:grpSpPr>
          <a:xfrm>
            <a:off x="3685791" y="3364353"/>
            <a:ext cx="4875621" cy="1367541"/>
            <a:chOff x="3685791" y="3364353"/>
            <a:chExt cx="4875621" cy="1367541"/>
          </a:xfrm>
        </p:grpSpPr>
        <p:sp>
          <p:nvSpPr>
            <p:cNvPr id="285" name="Google Shape;285;p21"/>
            <p:cNvSpPr/>
            <p:nvPr/>
          </p:nvSpPr>
          <p:spPr>
            <a:xfrm>
              <a:off x="3685791" y="3364353"/>
              <a:ext cx="2552505" cy="1367541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6618237" y="4109343"/>
              <a:ext cx="463876" cy="463970"/>
            </a:xfrm>
            <a:custGeom>
              <a:avLst/>
              <a:gdLst/>
              <a:ahLst/>
              <a:cxnLst/>
              <a:rect l="l" t="t" r="r" b="b"/>
              <a:pathLst>
                <a:path w="4957" h="4958" extrusionOk="0">
                  <a:moveTo>
                    <a:pt x="2479" y="1"/>
                  </a:moveTo>
                  <a:cubicBezTo>
                    <a:pt x="1111" y="1"/>
                    <a:pt x="0" y="1101"/>
                    <a:pt x="0" y="2479"/>
                  </a:cubicBezTo>
                  <a:cubicBezTo>
                    <a:pt x="0" y="3847"/>
                    <a:pt x="1111" y="4957"/>
                    <a:pt x="2479" y="4957"/>
                  </a:cubicBezTo>
                  <a:cubicBezTo>
                    <a:pt x="3847" y="4957"/>
                    <a:pt x="4957" y="3847"/>
                    <a:pt x="4957" y="2479"/>
                  </a:cubicBezTo>
                  <a:cubicBezTo>
                    <a:pt x="4957" y="1101"/>
                    <a:pt x="3847" y="1"/>
                    <a:pt x="2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 txBox="1"/>
            <p:nvPr/>
          </p:nvSpPr>
          <p:spPr>
            <a:xfrm>
              <a:off x="7082112" y="4041797"/>
              <a:ext cx="14793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8" name="Google Shape;288;p21"/>
            <p:cNvCxnSpPr/>
            <p:nvPr/>
          </p:nvCxnSpPr>
          <p:spPr>
            <a:xfrm rot="10800000">
              <a:off x="5309425" y="3939400"/>
              <a:ext cx="1360500" cy="423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9" name="Google Shape;289;p21"/>
          <p:cNvSpPr/>
          <p:nvPr/>
        </p:nvSpPr>
        <p:spPr>
          <a:xfrm>
            <a:off x="1958333" y="1440552"/>
            <a:ext cx="96575" cy="95732"/>
          </a:xfrm>
          <a:custGeom>
            <a:avLst/>
            <a:gdLst/>
            <a:ahLst/>
            <a:cxnLst/>
            <a:rect l="l" t="t" r="r" b="b"/>
            <a:pathLst>
              <a:path w="1032" h="1023" extrusionOk="0">
                <a:moveTo>
                  <a:pt x="516" y="110"/>
                </a:moveTo>
                <a:cubicBezTo>
                  <a:pt x="744" y="110"/>
                  <a:pt x="922" y="289"/>
                  <a:pt x="922" y="516"/>
                </a:cubicBezTo>
                <a:cubicBezTo>
                  <a:pt x="922" y="734"/>
                  <a:pt x="744" y="913"/>
                  <a:pt x="516" y="913"/>
                </a:cubicBezTo>
                <a:cubicBezTo>
                  <a:pt x="298" y="913"/>
                  <a:pt x="110" y="734"/>
                  <a:pt x="110" y="516"/>
                </a:cubicBezTo>
                <a:cubicBezTo>
                  <a:pt x="110" y="289"/>
                  <a:pt x="298" y="110"/>
                  <a:pt x="516" y="110"/>
                </a:cubicBezTo>
                <a:close/>
                <a:moveTo>
                  <a:pt x="516" y="1"/>
                </a:moveTo>
                <a:cubicBezTo>
                  <a:pt x="239" y="1"/>
                  <a:pt x="1" y="229"/>
                  <a:pt x="1" y="516"/>
                </a:cubicBezTo>
                <a:cubicBezTo>
                  <a:pt x="1" y="794"/>
                  <a:pt x="239" y="1022"/>
                  <a:pt x="516" y="1022"/>
                </a:cubicBezTo>
                <a:cubicBezTo>
                  <a:pt x="803" y="1022"/>
                  <a:pt x="1032" y="794"/>
                  <a:pt x="1032" y="516"/>
                </a:cubicBezTo>
                <a:cubicBezTo>
                  <a:pt x="1032" y="229"/>
                  <a:pt x="803" y="1"/>
                  <a:pt x="516" y="1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1925018" y="1551913"/>
            <a:ext cx="167040" cy="83567"/>
          </a:xfrm>
          <a:custGeom>
            <a:avLst/>
            <a:gdLst/>
            <a:ahLst/>
            <a:cxnLst/>
            <a:rect l="l" t="t" r="r" b="b"/>
            <a:pathLst>
              <a:path w="1785" h="893" extrusionOk="0">
                <a:moveTo>
                  <a:pt x="892" y="0"/>
                </a:moveTo>
                <a:cubicBezTo>
                  <a:pt x="397" y="0"/>
                  <a:pt x="0" y="407"/>
                  <a:pt x="0" y="892"/>
                </a:cubicBezTo>
                <a:lnTo>
                  <a:pt x="109" y="892"/>
                </a:lnTo>
                <a:cubicBezTo>
                  <a:pt x="109" y="467"/>
                  <a:pt x="456" y="119"/>
                  <a:pt x="892" y="119"/>
                </a:cubicBezTo>
                <a:cubicBezTo>
                  <a:pt x="1318" y="119"/>
                  <a:pt x="1665" y="467"/>
                  <a:pt x="1665" y="892"/>
                </a:cubicBezTo>
                <a:lnTo>
                  <a:pt x="1784" y="892"/>
                </a:lnTo>
                <a:cubicBezTo>
                  <a:pt x="1784" y="407"/>
                  <a:pt x="1378" y="0"/>
                  <a:pt x="892" y="0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6782463" y="1450785"/>
            <a:ext cx="134568" cy="175556"/>
          </a:xfrm>
          <a:custGeom>
            <a:avLst/>
            <a:gdLst/>
            <a:ahLst/>
            <a:cxnLst/>
            <a:rect l="l" t="t" r="r" b="b"/>
            <a:pathLst>
              <a:path w="1438" h="1876" extrusionOk="0">
                <a:moveTo>
                  <a:pt x="1260" y="110"/>
                </a:moveTo>
                <a:cubicBezTo>
                  <a:pt x="1299" y="110"/>
                  <a:pt x="1329" y="140"/>
                  <a:pt x="1329" y="179"/>
                </a:cubicBezTo>
                <a:lnTo>
                  <a:pt x="1329" y="1726"/>
                </a:lnTo>
                <a:lnTo>
                  <a:pt x="773" y="1250"/>
                </a:lnTo>
                <a:cubicBezTo>
                  <a:pt x="754" y="1240"/>
                  <a:pt x="734" y="1230"/>
                  <a:pt x="714" y="1230"/>
                </a:cubicBezTo>
                <a:cubicBezTo>
                  <a:pt x="694" y="1230"/>
                  <a:pt x="685" y="1240"/>
                  <a:pt x="665" y="1250"/>
                </a:cubicBezTo>
                <a:lnTo>
                  <a:pt x="110" y="1726"/>
                </a:lnTo>
                <a:lnTo>
                  <a:pt x="110" y="179"/>
                </a:lnTo>
                <a:cubicBezTo>
                  <a:pt x="110" y="140"/>
                  <a:pt x="149" y="110"/>
                  <a:pt x="179" y="110"/>
                </a:cubicBezTo>
                <a:close/>
                <a:moveTo>
                  <a:pt x="179" y="1"/>
                </a:moveTo>
                <a:cubicBezTo>
                  <a:pt x="79" y="1"/>
                  <a:pt x="0" y="80"/>
                  <a:pt x="0" y="179"/>
                </a:cubicBezTo>
                <a:lnTo>
                  <a:pt x="0" y="1795"/>
                </a:lnTo>
                <a:cubicBezTo>
                  <a:pt x="0" y="1825"/>
                  <a:pt x="20" y="1854"/>
                  <a:pt x="50" y="1865"/>
                </a:cubicBezTo>
                <a:cubicBezTo>
                  <a:pt x="61" y="1872"/>
                  <a:pt x="72" y="1875"/>
                  <a:pt x="84" y="1875"/>
                </a:cubicBezTo>
                <a:cubicBezTo>
                  <a:pt x="102" y="1875"/>
                  <a:pt x="121" y="1867"/>
                  <a:pt x="139" y="1854"/>
                </a:cubicBezTo>
                <a:lnTo>
                  <a:pt x="714" y="1349"/>
                </a:lnTo>
                <a:lnTo>
                  <a:pt x="1309" y="1854"/>
                </a:lnTo>
                <a:cubicBezTo>
                  <a:pt x="1319" y="1865"/>
                  <a:pt x="1339" y="1874"/>
                  <a:pt x="1359" y="1874"/>
                </a:cubicBezTo>
                <a:cubicBezTo>
                  <a:pt x="1368" y="1874"/>
                  <a:pt x="1378" y="1874"/>
                  <a:pt x="1398" y="1865"/>
                </a:cubicBezTo>
                <a:cubicBezTo>
                  <a:pt x="1418" y="1854"/>
                  <a:pt x="1438" y="1825"/>
                  <a:pt x="1438" y="1795"/>
                </a:cubicBezTo>
                <a:lnTo>
                  <a:pt x="1438" y="179"/>
                </a:lnTo>
                <a:cubicBezTo>
                  <a:pt x="1438" y="80"/>
                  <a:pt x="1359" y="1"/>
                  <a:pt x="1260" y="1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6763849" y="2381864"/>
            <a:ext cx="173591" cy="155062"/>
          </a:xfrm>
          <a:custGeom>
            <a:avLst/>
            <a:gdLst/>
            <a:ahLst/>
            <a:cxnLst/>
            <a:rect l="l" t="t" r="r" b="b"/>
            <a:pathLst>
              <a:path w="1855" h="1657" extrusionOk="0">
                <a:moveTo>
                  <a:pt x="1369" y="110"/>
                </a:moveTo>
                <a:cubicBezTo>
                  <a:pt x="1547" y="110"/>
                  <a:pt x="1745" y="298"/>
                  <a:pt x="1745" y="546"/>
                </a:cubicBezTo>
                <a:cubicBezTo>
                  <a:pt x="1745" y="566"/>
                  <a:pt x="1745" y="595"/>
                  <a:pt x="1736" y="615"/>
                </a:cubicBezTo>
                <a:cubicBezTo>
                  <a:pt x="1736" y="625"/>
                  <a:pt x="1716" y="784"/>
                  <a:pt x="1597" y="972"/>
                </a:cubicBezTo>
                <a:cubicBezTo>
                  <a:pt x="1448" y="1230"/>
                  <a:pt x="1220" y="1418"/>
                  <a:pt x="923" y="1537"/>
                </a:cubicBezTo>
                <a:cubicBezTo>
                  <a:pt x="289" y="1280"/>
                  <a:pt x="150" y="764"/>
                  <a:pt x="120" y="645"/>
                </a:cubicBezTo>
                <a:lnTo>
                  <a:pt x="110" y="615"/>
                </a:lnTo>
                <a:lnTo>
                  <a:pt x="110" y="546"/>
                </a:lnTo>
                <a:cubicBezTo>
                  <a:pt x="110" y="298"/>
                  <a:pt x="308" y="110"/>
                  <a:pt x="487" y="110"/>
                </a:cubicBezTo>
                <a:cubicBezTo>
                  <a:pt x="695" y="110"/>
                  <a:pt x="863" y="269"/>
                  <a:pt x="873" y="467"/>
                </a:cubicBezTo>
                <a:lnTo>
                  <a:pt x="873" y="526"/>
                </a:lnTo>
                <a:lnTo>
                  <a:pt x="982" y="526"/>
                </a:lnTo>
                <a:lnTo>
                  <a:pt x="982" y="467"/>
                </a:lnTo>
                <a:cubicBezTo>
                  <a:pt x="992" y="269"/>
                  <a:pt x="1161" y="110"/>
                  <a:pt x="1369" y="110"/>
                </a:cubicBezTo>
                <a:close/>
                <a:moveTo>
                  <a:pt x="487" y="0"/>
                </a:moveTo>
                <a:cubicBezTo>
                  <a:pt x="209" y="0"/>
                  <a:pt x="1" y="288"/>
                  <a:pt x="1" y="546"/>
                </a:cubicBezTo>
                <a:lnTo>
                  <a:pt x="1" y="635"/>
                </a:lnTo>
                <a:cubicBezTo>
                  <a:pt x="11" y="665"/>
                  <a:pt x="110" y="1329"/>
                  <a:pt x="903" y="1646"/>
                </a:cubicBezTo>
                <a:lnTo>
                  <a:pt x="923" y="1656"/>
                </a:lnTo>
                <a:lnTo>
                  <a:pt x="952" y="1646"/>
                </a:lnTo>
                <a:cubicBezTo>
                  <a:pt x="1686" y="1359"/>
                  <a:pt x="1825" y="754"/>
                  <a:pt x="1844" y="635"/>
                </a:cubicBezTo>
                <a:cubicBezTo>
                  <a:pt x="1855" y="606"/>
                  <a:pt x="1855" y="575"/>
                  <a:pt x="1855" y="546"/>
                </a:cubicBezTo>
                <a:cubicBezTo>
                  <a:pt x="1855" y="288"/>
                  <a:pt x="1646" y="0"/>
                  <a:pt x="1369" y="0"/>
                </a:cubicBezTo>
                <a:cubicBezTo>
                  <a:pt x="1181" y="0"/>
                  <a:pt x="1012" y="110"/>
                  <a:pt x="923" y="269"/>
                </a:cubicBezTo>
                <a:cubicBezTo>
                  <a:pt x="844" y="110"/>
                  <a:pt x="675" y="0"/>
                  <a:pt x="487" y="0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6757376" y="3299034"/>
            <a:ext cx="184633" cy="163391"/>
          </a:xfrm>
          <a:custGeom>
            <a:avLst/>
            <a:gdLst/>
            <a:ahLst/>
            <a:cxnLst/>
            <a:rect l="l" t="t" r="r" b="b"/>
            <a:pathLst>
              <a:path w="1973" h="1746" extrusionOk="0">
                <a:moveTo>
                  <a:pt x="1001" y="109"/>
                </a:moveTo>
                <a:lnTo>
                  <a:pt x="1844" y="843"/>
                </a:lnTo>
                <a:cubicBezTo>
                  <a:pt x="1854" y="853"/>
                  <a:pt x="1854" y="853"/>
                  <a:pt x="1854" y="862"/>
                </a:cubicBezTo>
                <a:cubicBezTo>
                  <a:pt x="1854" y="862"/>
                  <a:pt x="1844" y="873"/>
                  <a:pt x="1834" y="873"/>
                </a:cubicBezTo>
                <a:lnTo>
                  <a:pt x="1556" y="873"/>
                </a:lnTo>
                <a:lnTo>
                  <a:pt x="1556" y="1636"/>
                </a:lnTo>
                <a:lnTo>
                  <a:pt x="1170" y="1636"/>
                </a:lnTo>
                <a:lnTo>
                  <a:pt x="1170" y="1071"/>
                </a:lnTo>
                <a:lnTo>
                  <a:pt x="773" y="1071"/>
                </a:lnTo>
                <a:lnTo>
                  <a:pt x="773" y="1636"/>
                </a:lnTo>
                <a:lnTo>
                  <a:pt x="406" y="1636"/>
                </a:lnTo>
                <a:lnTo>
                  <a:pt x="406" y="873"/>
                </a:lnTo>
                <a:lnTo>
                  <a:pt x="139" y="873"/>
                </a:lnTo>
                <a:cubicBezTo>
                  <a:pt x="129" y="873"/>
                  <a:pt x="119" y="862"/>
                  <a:pt x="119" y="862"/>
                </a:cubicBezTo>
                <a:cubicBezTo>
                  <a:pt x="119" y="853"/>
                  <a:pt x="119" y="853"/>
                  <a:pt x="129" y="843"/>
                </a:cubicBezTo>
                <a:lnTo>
                  <a:pt x="972" y="109"/>
                </a:lnTo>
                <a:close/>
                <a:moveTo>
                  <a:pt x="986" y="0"/>
                </a:moveTo>
                <a:cubicBezTo>
                  <a:pt x="957" y="0"/>
                  <a:pt x="927" y="10"/>
                  <a:pt x="902" y="30"/>
                </a:cubicBezTo>
                <a:lnTo>
                  <a:pt x="327" y="525"/>
                </a:lnTo>
                <a:lnTo>
                  <a:pt x="287" y="525"/>
                </a:lnTo>
                <a:lnTo>
                  <a:pt x="287" y="556"/>
                </a:lnTo>
                <a:lnTo>
                  <a:pt x="49" y="763"/>
                </a:lnTo>
                <a:cubicBezTo>
                  <a:pt x="10" y="793"/>
                  <a:pt x="0" y="853"/>
                  <a:pt x="20" y="902"/>
                </a:cubicBezTo>
                <a:cubicBezTo>
                  <a:pt x="40" y="952"/>
                  <a:pt x="80" y="981"/>
                  <a:pt x="139" y="981"/>
                </a:cubicBezTo>
                <a:lnTo>
                  <a:pt x="287" y="981"/>
                </a:lnTo>
                <a:lnTo>
                  <a:pt x="287" y="1745"/>
                </a:lnTo>
                <a:lnTo>
                  <a:pt x="882" y="1745"/>
                </a:lnTo>
                <a:lnTo>
                  <a:pt x="882" y="1180"/>
                </a:lnTo>
                <a:lnTo>
                  <a:pt x="1061" y="1180"/>
                </a:lnTo>
                <a:lnTo>
                  <a:pt x="1061" y="1745"/>
                </a:lnTo>
                <a:lnTo>
                  <a:pt x="1666" y="1745"/>
                </a:lnTo>
                <a:lnTo>
                  <a:pt x="1666" y="981"/>
                </a:lnTo>
                <a:lnTo>
                  <a:pt x="1834" y="981"/>
                </a:lnTo>
                <a:cubicBezTo>
                  <a:pt x="1893" y="981"/>
                  <a:pt x="1933" y="952"/>
                  <a:pt x="1953" y="902"/>
                </a:cubicBezTo>
                <a:cubicBezTo>
                  <a:pt x="1973" y="853"/>
                  <a:pt x="1963" y="793"/>
                  <a:pt x="1923" y="763"/>
                </a:cubicBezTo>
                <a:lnTo>
                  <a:pt x="1071" y="30"/>
                </a:lnTo>
                <a:cubicBezTo>
                  <a:pt x="1046" y="10"/>
                  <a:pt x="1016" y="0"/>
                  <a:pt x="986" y="0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6749063" y="4257482"/>
            <a:ext cx="178176" cy="181264"/>
          </a:xfrm>
          <a:custGeom>
            <a:avLst/>
            <a:gdLst/>
            <a:ahLst/>
            <a:cxnLst/>
            <a:rect l="l" t="t" r="r" b="b"/>
            <a:pathLst>
              <a:path w="1904" h="1937" extrusionOk="0">
                <a:moveTo>
                  <a:pt x="1785" y="113"/>
                </a:moveTo>
                <a:lnTo>
                  <a:pt x="1418" y="1828"/>
                </a:lnTo>
                <a:lnTo>
                  <a:pt x="1408" y="1828"/>
                </a:lnTo>
                <a:lnTo>
                  <a:pt x="942" y="1055"/>
                </a:lnTo>
                <a:lnTo>
                  <a:pt x="109" y="658"/>
                </a:lnTo>
                <a:lnTo>
                  <a:pt x="109" y="648"/>
                </a:lnTo>
                <a:lnTo>
                  <a:pt x="1775" y="113"/>
                </a:lnTo>
                <a:close/>
                <a:moveTo>
                  <a:pt x="1775" y="0"/>
                </a:moveTo>
                <a:cubicBezTo>
                  <a:pt x="1765" y="0"/>
                  <a:pt x="1755" y="1"/>
                  <a:pt x="1745" y="4"/>
                </a:cubicBezTo>
                <a:lnTo>
                  <a:pt x="80" y="549"/>
                </a:lnTo>
                <a:cubicBezTo>
                  <a:pt x="30" y="559"/>
                  <a:pt x="0" y="599"/>
                  <a:pt x="0" y="648"/>
                </a:cubicBezTo>
                <a:cubicBezTo>
                  <a:pt x="0" y="698"/>
                  <a:pt x="20" y="738"/>
                  <a:pt x="60" y="757"/>
                </a:cubicBezTo>
                <a:lnTo>
                  <a:pt x="863" y="1134"/>
                </a:lnTo>
                <a:lnTo>
                  <a:pt x="1319" y="1888"/>
                </a:lnTo>
                <a:cubicBezTo>
                  <a:pt x="1338" y="1917"/>
                  <a:pt x="1378" y="1937"/>
                  <a:pt x="1418" y="1937"/>
                </a:cubicBezTo>
                <a:lnTo>
                  <a:pt x="1437" y="1937"/>
                </a:lnTo>
                <a:cubicBezTo>
                  <a:pt x="1477" y="1927"/>
                  <a:pt x="1517" y="1897"/>
                  <a:pt x="1527" y="1848"/>
                </a:cubicBezTo>
                <a:lnTo>
                  <a:pt x="1893" y="143"/>
                </a:lnTo>
                <a:cubicBezTo>
                  <a:pt x="1904" y="93"/>
                  <a:pt x="1884" y="53"/>
                  <a:pt x="1854" y="33"/>
                </a:cubicBezTo>
                <a:cubicBezTo>
                  <a:pt x="1832" y="11"/>
                  <a:pt x="1804" y="0"/>
                  <a:pt x="1775" y="0"/>
                </a:cubicBez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79AC8-C3EB-6188-693D-DC6E6AF0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6BC48-BF26-9A0B-36AA-52502315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pSp>
        <p:nvGrpSpPr>
          <p:cNvPr id="301" name="Google Shape;301;p22"/>
          <p:cNvGrpSpPr/>
          <p:nvPr/>
        </p:nvGrpSpPr>
        <p:grpSpPr>
          <a:xfrm>
            <a:off x="878950" y="1201224"/>
            <a:ext cx="1903142" cy="3530801"/>
            <a:chOff x="878950" y="1201224"/>
            <a:chExt cx="1903142" cy="3530801"/>
          </a:xfrm>
        </p:grpSpPr>
        <p:sp>
          <p:nvSpPr>
            <p:cNvPr id="302" name="Google Shape;302;p22"/>
            <p:cNvSpPr/>
            <p:nvPr/>
          </p:nvSpPr>
          <p:spPr>
            <a:xfrm>
              <a:off x="1183479" y="1505755"/>
              <a:ext cx="1294290" cy="1294306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3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3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878950" y="1201224"/>
              <a:ext cx="1903142" cy="2318031"/>
            </a:xfrm>
            <a:custGeom>
              <a:avLst/>
              <a:gdLst/>
              <a:ahLst/>
              <a:cxnLst/>
              <a:rect l="l" t="t" r="r" b="b"/>
              <a:pathLst>
                <a:path w="9418" h="11471" extrusionOk="0">
                  <a:moveTo>
                    <a:pt x="4710" y="1"/>
                  </a:moveTo>
                  <a:cubicBezTo>
                    <a:pt x="2112" y="1"/>
                    <a:pt x="0" y="2112"/>
                    <a:pt x="0" y="4709"/>
                  </a:cubicBezTo>
                  <a:cubicBezTo>
                    <a:pt x="0" y="4819"/>
                    <a:pt x="80" y="4898"/>
                    <a:pt x="189" y="4898"/>
                  </a:cubicBezTo>
                  <a:cubicBezTo>
                    <a:pt x="288" y="4898"/>
                    <a:pt x="377" y="4819"/>
                    <a:pt x="377" y="4709"/>
                  </a:cubicBezTo>
                  <a:cubicBezTo>
                    <a:pt x="377" y="2321"/>
                    <a:pt x="2320" y="378"/>
                    <a:pt x="4710" y="378"/>
                  </a:cubicBezTo>
                  <a:cubicBezTo>
                    <a:pt x="7098" y="378"/>
                    <a:pt x="9041" y="2321"/>
                    <a:pt x="9041" y="4709"/>
                  </a:cubicBezTo>
                  <a:cubicBezTo>
                    <a:pt x="9041" y="7099"/>
                    <a:pt x="7098" y="9042"/>
                    <a:pt x="4710" y="9042"/>
                  </a:cubicBezTo>
                  <a:cubicBezTo>
                    <a:pt x="4600" y="9042"/>
                    <a:pt x="4521" y="9121"/>
                    <a:pt x="4521" y="9230"/>
                  </a:cubicBezTo>
                  <a:lnTo>
                    <a:pt x="4521" y="10816"/>
                  </a:lnTo>
                  <a:lnTo>
                    <a:pt x="3758" y="10062"/>
                  </a:lnTo>
                  <a:cubicBezTo>
                    <a:pt x="3723" y="10023"/>
                    <a:pt x="3676" y="10003"/>
                    <a:pt x="3627" y="10003"/>
                  </a:cubicBezTo>
                  <a:cubicBezTo>
                    <a:pt x="3579" y="10003"/>
                    <a:pt x="3530" y="10023"/>
                    <a:pt x="3490" y="10062"/>
                  </a:cubicBezTo>
                  <a:cubicBezTo>
                    <a:pt x="3421" y="10132"/>
                    <a:pt x="3421" y="10251"/>
                    <a:pt x="3490" y="10330"/>
                  </a:cubicBezTo>
                  <a:lnTo>
                    <a:pt x="4580" y="11421"/>
                  </a:lnTo>
                  <a:cubicBezTo>
                    <a:pt x="4620" y="11450"/>
                    <a:pt x="4670" y="11470"/>
                    <a:pt x="4710" y="11470"/>
                  </a:cubicBezTo>
                  <a:cubicBezTo>
                    <a:pt x="4759" y="11470"/>
                    <a:pt x="4809" y="11450"/>
                    <a:pt x="4848" y="11421"/>
                  </a:cubicBezTo>
                  <a:lnTo>
                    <a:pt x="5939" y="10330"/>
                  </a:lnTo>
                  <a:cubicBezTo>
                    <a:pt x="6008" y="10251"/>
                    <a:pt x="6008" y="10132"/>
                    <a:pt x="5939" y="10062"/>
                  </a:cubicBezTo>
                  <a:cubicBezTo>
                    <a:pt x="5899" y="10023"/>
                    <a:pt x="5850" y="10003"/>
                    <a:pt x="5801" y="10003"/>
                  </a:cubicBezTo>
                  <a:cubicBezTo>
                    <a:pt x="5753" y="10003"/>
                    <a:pt x="5706" y="10023"/>
                    <a:pt x="5671" y="10062"/>
                  </a:cubicBezTo>
                  <a:lnTo>
                    <a:pt x="4898" y="10826"/>
                  </a:lnTo>
                  <a:lnTo>
                    <a:pt x="4898" y="9418"/>
                  </a:lnTo>
                  <a:cubicBezTo>
                    <a:pt x="7406" y="9319"/>
                    <a:pt x="9418" y="7247"/>
                    <a:pt x="9418" y="4709"/>
                  </a:cubicBezTo>
                  <a:cubicBezTo>
                    <a:pt x="9418" y="4253"/>
                    <a:pt x="9349" y="3808"/>
                    <a:pt x="9230" y="3381"/>
                  </a:cubicBezTo>
                  <a:cubicBezTo>
                    <a:pt x="8655" y="1428"/>
                    <a:pt x="6851" y="1"/>
                    <a:pt x="4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1343475" y="1979022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5" name="Google Shape;305;p22"/>
            <p:cNvSpPr txBox="1"/>
            <p:nvPr/>
          </p:nvSpPr>
          <p:spPr>
            <a:xfrm>
              <a:off x="1191900" y="174332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6" name="Google Shape;306;p22"/>
            <p:cNvSpPr txBox="1"/>
            <p:nvPr/>
          </p:nvSpPr>
          <p:spPr>
            <a:xfrm>
              <a:off x="921400" y="3586325"/>
              <a:ext cx="18123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a bit larger than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7" name="Google Shape;307;p22"/>
          <p:cNvGrpSpPr/>
          <p:nvPr/>
        </p:nvGrpSpPr>
        <p:grpSpPr>
          <a:xfrm>
            <a:off x="2743910" y="1201224"/>
            <a:ext cx="1865152" cy="3530801"/>
            <a:chOff x="2743910" y="1201224"/>
            <a:chExt cx="1865152" cy="3530801"/>
          </a:xfrm>
        </p:grpSpPr>
        <p:sp>
          <p:nvSpPr>
            <p:cNvPr id="308" name="Google Shape;308;p22"/>
            <p:cNvSpPr/>
            <p:nvPr/>
          </p:nvSpPr>
          <p:spPr>
            <a:xfrm>
              <a:off x="2743910" y="1201224"/>
              <a:ext cx="1865152" cy="2318031"/>
            </a:xfrm>
            <a:custGeom>
              <a:avLst/>
              <a:gdLst/>
              <a:ahLst/>
              <a:cxnLst/>
              <a:rect l="l" t="t" r="r" b="b"/>
              <a:pathLst>
                <a:path w="9230" h="11471" extrusionOk="0">
                  <a:moveTo>
                    <a:pt x="4521" y="1"/>
                  </a:moveTo>
                  <a:cubicBezTo>
                    <a:pt x="2380" y="1"/>
                    <a:pt x="576" y="1428"/>
                    <a:pt x="1" y="3381"/>
                  </a:cubicBezTo>
                  <a:cubicBezTo>
                    <a:pt x="120" y="3808"/>
                    <a:pt x="189" y="4253"/>
                    <a:pt x="189" y="4709"/>
                  </a:cubicBezTo>
                  <a:cubicBezTo>
                    <a:pt x="189" y="2321"/>
                    <a:pt x="2132" y="378"/>
                    <a:pt x="4521" y="378"/>
                  </a:cubicBezTo>
                  <a:cubicBezTo>
                    <a:pt x="6910" y="378"/>
                    <a:pt x="8853" y="2321"/>
                    <a:pt x="8853" y="4709"/>
                  </a:cubicBezTo>
                  <a:cubicBezTo>
                    <a:pt x="8853" y="7099"/>
                    <a:pt x="6910" y="9042"/>
                    <a:pt x="4521" y="9042"/>
                  </a:cubicBezTo>
                  <a:cubicBezTo>
                    <a:pt x="4412" y="9042"/>
                    <a:pt x="4333" y="9121"/>
                    <a:pt x="4333" y="9230"/>
                  </a:cubicBezTo>
                  <a:lnTo>
                    <a:pt x="4333" y="10816"/>
                  </a:lnTo>
                  <a:lnTo>
                    <a:pt x="3570" y="10062"/>
                  </a:lnTo>
                  <a:cubicBezTo>
                    <a:pt x="3535" y="10023"/>
                    <a:pt x="3488" y="10003"/>
                    <a:pt x="3439" y="10003"/>
                  </a:cubicBezTo>
                  <a:cubicBezTo>
                    <a:pt x="3391" y="10003"/>
                    <a:pt x="3341" y="10023"/>
                    <a:pt x="3302" y="10062"/>
                  </a:cubicBezTo>
                  <a:cubicBezTo>
                    <a:pt x="3233" y="10132"/>
                    <a:pt x="3233" y="10251"/>
                    <a:pt x="3302" y="10330"/>
                  </a:cubicBezTo>
                  <a:lnTo>
                    <a:pt x="4392" y="11421"/>
                  </a:lnTo>
                  <a:cubicBezTo>
                    <a:pt x="4432" y="11450"/>
                    <a:pt x="4482" y="11470"/>
                    <a:pt x="4531" y="11470"/>
                  </a:cubicBezTo>
                  <a:cubicBezTo>
                    <a:pt x="4581" y="11470"/>
                    <a:pt x="4630" y="11450"/>
                    <a:pt x="4660" y="11421"/>
                  </a:cubicBezTo>
                  <a:lnTo>
                    <a:pt x="5751" y="10330"/>
                  </a:lnTo>
                  <a:cubicBezTo>
                    <a:pt x="5820" y="10251"/>
                    <a:pt x="5820" y="10132"/>
                    <a:pt x="5751" y="10062"/>
                  </a:cubicBezTo>
                  <a:cubicBezTo>
                    <a:pt x="5711" y="10023"/>
                    <a:pt x="5661" y="10003"/>
                    <a:pt x="5613" y="10003"/>
                  </a:cubicBezTo>
                  <a:cubicBezTo>
                    <a:pt x="5565" y="10003"/>
                    <a:pt x="5517" y="10023"/>
                    <a:pt x="5483" y="10062"/>
                  </a:cubicBezTo>
                  <a:lnTo>
                    <a:pt x="4709" y="10836"/>
                  </a:lnTo>
                  <a:lnTo>
                    <a:pt x="4709" y="9418"/>
                  </a:lnTo>
                  <a:cubicBezTo>
                    <a:pt x="7198" y="9319"/>
                    <a:pt x="9200" y="7277"/>
                    <a:pt x="9230" y="4769"/>
                  </a:cubicBezTo>
                  <a:lnTo>
                    <a:pt x="9230" y="4709"/>
                  </a:lnTo>
                  <a:cubicBezTo>
                    <a:pt x="9230" y="4253"/>
                    <a:pt x="9170" y="3817"/>
                    <a:pt x="9042" y="3401"/>
                  </a:cubicBezTo>
                  <a:cubicBezTo>
                    <a:pt x="8476" y="1438"/>
                    <a:pt x="6663" y="1"/>
                    <a:pt x="4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3010448" y="1505755"/>
              <a:ext cx="1294088" cy="1294306"/>
            </a:xfrm>
            <a:custGeom>
              <a:avLst/>
              <a:gdLst/>
              <a:ahLst/>
              <a:cxnLst/>
              <a:rect l="l" t="t" r="r" b="b"/>
              <a:pathLst>
                <a:path w="6404" h="6405" extrusionOk="0">
                  <a:moveTo>
                    <a:pt x="3202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2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3170150" y="1979022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3018575" y="174332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2748275" y="3586325"/>
              <a:ext cx="18123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dust, giving the planet its reddish cast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22"/>
          <p:cNvGrpSpPr/>
          <p:nvPr/>
        </p:nvGrpSpPr>
        <p:grpSpPr>
          <a:xfrm>
            <a:off x="4570878" y="1201224"/>
            <a:ext cx="1867173" cy="3530801"/>
            <a:chOff x="4570878" y="1201224"/>
            <a:chExt cx="1867173" cy="3530801"/>
          </a:xfrm>
        </p:grpSpPr>
        <p:sp>
          <p:nvSpPr>
            <p:cNvPr id="314" name="Google Shape;314;p22"/>
            <p:cNvSpPr/>
            <p:nvPr/>
          </p:nvSpPr>
          <p:spPr>
            <a:xfrm>
              <a:off x="4570878" y="1201224"/>
              <a:ext cx="1867173" cy="2318031"/>
            </a:xfrm>
            <a:custGeom>
              <a:avLst/>
              <a:gdLst/>
              <a:ahLst/>
              <a:cxnLst/>
              <a:rect l="l" t="t" r="r" b="b"/>
              <a:pathLst>
                <a:path w="9240" h="11471" extrusionOk="0">
                  <a:moveTo>
                    <a:pt x="4531" y="1"/>
                  </a:moveTo>
                  <a:cubicBezTo>
                    <a:pt x="2389" y="1"/>
                    <a:pt x="576" y="1438"/>
                    <a:pt x="1" y="3401"/>
                  </a:cubicBezTo>
                  <a:cubicBezTo>
                    <a:pt x="129" y="3817"/>
                    <a:pt x="189" y="4253"/>
                    <a:pt x="189" y="4709"/>
                  </a:cubicBezTo>
                  <a:lnTo>
                    <a:pt x="189" y="4769"/>
                  </a:lnTo>
                  <a:cubicBezTo>
                    <a:pt x="199" y="4749"/>
                    <a:pt x="199" y="4729"/>
                    <a:pt x="199" y="4709"/>
                  </a:cubicBezTo>
                  <a:cubicBezTo>
                    <a:pt x="199" y="2321"/>
                    <a:pt x="2142" y="378"/>
                    <a:pt x="4531" y="378"/>
                  </a:cubicBezTo>
                  <a:cubicBezTo>
                    <a:pt x="6920" y="378"/>
                    <a:pt x="8863" y="2321"/>
                    <a:pt x="8863" y="4709"/>
                  </a:cubicBezTo>
                  <a:cubicBezTo>
                    <a:pt x="8863" y="7099"/>
                    <a:pt x="6920" y="9042"/>
                    <a:pt x="4531" y="9042"/>
                  </a:cubicBezTo>
                  <a:cubicBezTo>
                    <a:pt x="4422" y="9042"/>
                    <a:pt x="4343" y="9121"/>
                    <a:pt x="4343" y="9230"/>
                  </a:cubicBezTo>
                  <a:lnTo>
                    <a:pt x="4343" y="10826"/>
                  </a:lnTo>
                  <a:lnTo>
                    <a:pt x="3579" y="10062"/>
                  </a:lnTo>
                  <a:cubicBezTo>
                    <a:pt x="3539" y="10023"/>
                    <a:pt x="3490" y="10003"/>
                    <a:pt x="3441" y="10003"/>
                  </a:cubicBezTo>
                  <a:cubicBezTo>
                    <a:pt x="3393" y="10003"/>
                    <a:pt x="3346" y="10023"/>
                    <a:pt x="3312" y="10062"/>
                  </a:cubicBezTo>
                  <a:cubicBezTo>
                    <a:pt x="3232" y="10132"/>
                    <a:pt x="3232" y="10251"/>
                    <a:pt x="3312" y="10330"/>
                  </a:cubicBezTo>
                  <a:lnTo>
                    <a:pt x="4392" y="11421"/>
                  </a:lnTo>
                  <a:cubicBezTo>
                    <a:pt x="4431" y="11450"/>
                    <a:pt x="4481" y="11470"/>
                    <a:pt x="4531" y="11470"/>
                  </a:cubicBezTo>
                  <a:cubicBezTo>
                    <a:pt x="4581" y="11470"/>
                    <a:pt x="4630" y="11450"/>
                    <a:pt x="4660" y="11421"/>
                  </a:cubicBezTo>
                  <a:lnTo>
                    <a:pt x="5750" y="10330"/>
                  </a:lnTo>
                  <a:cubicBezTo>
                    <a:pt x="5830" y="10251"/>
                    <a:pt x="5830" y="10132"/>
                    <a:pt x="5750" y="10062"/>
                  </a:cubicBezTo>
                  <a:cubicBezTo>
                    <a:pt x="5715" y="10023"/>
                    <a:pt x="5668" y="10003"/>
                    <a:pt x="5620" y="10003"/>
                  </a:cubicBezTo>
                  <a:cubicBezTo>
                    <a:pt x="5571" y="10003"/>
                    <a:pt x="5522" y="10023"/>
                    <a:pt x="5482" y="10062"/>
                  </a:cubicBezTo>
                  <a:lnTo>
                    <a:pt x="4719" y="10826"/>
                  </a:lnTo>
                  <a:lnTo>
                    <a:pt x="4719" y="9418"/>
                  </a:lnTo>
                  <a:cubicBezTo>
                    <a:pt x="7227" y="9319"/>
                    <a:pt x="9240" y="7247"/>
                    <a:pt x="9240" y="4709"/>
                  </a:cubicBezTo>
                  <a:cubicBezTo>
                    <a:pt x="9240" y="4253"/>
                    <a:pt x="9170" y="3808"/>
                    <a:pt x="9051" y="3381"/>
                  </a:cubicBezTo>
                  <a:cubicBezTo>
                    <a:pt x="8476" y="1428"/>
                    <a:pt x="6672" y="1"/>
                    <a:pt x="4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4839437" y="1505755"/>
              <a:ext cx="1294088" cy="1294306"/>
            </a:xfrm>
            <a:custGeom>
              <a:avLst/>
              <a:gdLst/>
              <a:ahLst/>
              <a:cxnLst/>
              <a:rect l="l" t="t" r="r" b="b"/>
              <a:pathLst>
                <a:path w="6404" h="6405" extrusionOk="0">
                  <a:moveTo>
                    <a:pt x="3202" y="1"/>
                  </a:moveTo>
                  <a:cubicBezTo>
                    <a:pt x="1437" y="1"/>
                    <a:pt x="0" y="1438"/>
                    <a:pt x="0" y="3202"/>
                  </a:cubicBezTo>
                  <a:cubicBezTo>
                    <a:pt x="0" y="4967"/>
                    <a:pt x="1437" y="6405"/>
                    <a:pt x="3202" y="6405"/>
                  </a:cubicBezTo>
                  <a:cubicBezTo>
                    <a:pt x="4966" y="6405"/>
                    <a:pt x="6404" y="4967"/>
                    <a:pt x="6404" y="3202"/>
                  </a:cubicBezTo>
                  <a:cubicBezTo>
                    <a:pt x="6404" y="1438"/>
                    <a:pt x="4966" y="1"/>
                    <a:pt x="3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4996825" y="1979022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7" name="Google Shape;317;p22"/>
            <p:cNvSpPr txBox="1"/>
            <p:nvPr/>
          </p:nvSpPr>
          <p:spPr>
            <a:xfrm>
              <a:off x="4845250" y="174332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4574950" y="3586325"/>
              <a:ext cx="18123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22"/>
          <p:cNvGrpSpPr/>
          <p:nvPr/>
        </p:nvGrpSpPr>
        <p:grpSpPr>
          <a:xfrm>
            <a:off x="6399666" y="1201224"/>
            <a:ext cx="1865354" cy="3530801"/>
            <a:chOff x="6399666" y="1201224"/>
            <a:chExt cx="1865354" cy="3530801"/>
          </a:xfrm>
        </p:grpSpPr>
        <p:sp>
          <p:nvSpPr>
            <p:cNvPr id="320" name="Google Shape;320;p22"/>
            <p:cNvSpPr/>
            <p:nvPr/>
          </p:nvSpPr>
          <p:spPr>
            <a:xfrm>
              <a:off x="6399666" y="1201224"/>
              <a:ext cx="1865354" cy="2318031"/>
            </a:xfrm>
            <a:custGeom>
              <a:avLst/>
              <a:gdLst/>
              <a:ahLst/>
              <a:cxnLst/>
              <a:rect l="l" t="t" r="r" b="b"/>
              <a:pathLst>
                <a:path w="9231" h="11471" extrusionOk="0">
                  <a:moveTo>
                    <a:pt x="4521" y="1"/>
                  </a:moveTo>
                  <a:cubicBezTo>
                    <a:pt x="2380" y="1"/>
                    <a:pt x="576" y="1428"/>
                    <a:pt x="1" y="3381"/>
                  </a:cubicBezTo>
                  <a:cubicBezTo>
                    <a:pt x="120" y="3808"/>
                    <a:pt x="190" y="4253"/>
                    <a:pt x="190" y="4709"/>
                  </a:cubicBezTo>
                  <a:cubicBezTo>
                    <a:pt x="190" y="2321"/>
                    <a:pt x="2133" y="378"/>
                    <a:pt x="4521" y="378"/>
                  </a:cubicBezTo>
                  <a:cubicBezTo>
                    <a:pt x="6911" y="378"/>
                    <a:pt x="8854" y="2321"/>
                    <a:pt x="8854" y="4709"/>
                  </a:cubicBezTo>
                  <a:cubicBezTo>
                    <a:pt x="8854" y="7099"/>
                    <a:pt x="6911" y="9042"/>
                    <a:pt x="4521" y="9042"/>
                  </a:cubicBezTo>
                  <a:cubicBezTo>
                    <a:pt x="4413" y="9042"/>
                    <a:pt x="4333" y="9121"/>
                    <a:pt x="4333" y="9230"/>
                  </a:cubicBezTo>
                  <a:lnTo>
                    <a:pt x="4333" y="10826"/>
                  </a:lnTo>
                  <a:lnTo>
                    <a:pt x="3570" y="10062"/>
                  </a:lnTo>
                  <a:cubicBezTo>
                    <a:pt x="3530" y="10023"/>
                    <a:pt x="3480" y="10003"/>
                    <a:pt x="3431" y="10003"/>
                  </a:cubicBezTo>
                  <a:cubicBezTo>
                    <a:pt x="3381" y="10003"/>
                    <a:pt x="3332" y="10023"/>
                    <a:pt x="3292" y="10062"/>
                  </a:cubicBezTo>
                  <a:cubicBezTo>
                    <a:pt x="3223" y="10132"/>
                    <a:pt x="3223" y="10251"/>
                    <a:pt x="3292" y="10330"/>
                  </a:cubicBezTo>
                  <a:lnTo>
                    <a:pt x="4383" y="11421"/>
                  </a:lnTo>
                  <a:cubicBezTo>
                    <a:pt x="4422" y="11450"/>
                    <a:pt x="4472" y="11470"/>
                    <a:pt x="4521" y="11470"/>
                  </a:cubicBezTo>
                  <a:cubicBezTo>
                    <a:pt x="4571" y="11470"/>
                    <a:pt x="4620" y="11450"/>
                    <a:pt x="4651" y="11421"/>
                  </a:cubicBezTo>
                  <a:lnTo>
                    <a:pt x="5741" y="10330"/>
                  </a:lnTo>
                  <a:cubicBezTo>
                    <a:pt x="5810" y="10251"/>
                    <a:pt x="5810" y="10132"/>
                    <a:pt x="5741" y="10062"/>
                  </a:cubicBezTo>
                  <a:cubicBezTo>
                    <a:pt x="5701" y="10023"/>
                    <a:pt x="5652" y="10003"/>
                    <a:pt x="5603" y="10003"/>
                  </a:cubicBezTo>
                  <a:cubicBezTo>
                    <a:pt x="5555" y="10003"/>
                    <a:pt x="5508" y="10023"/>
                    <a:pt x="5473" y="10062"/>
                  </a:cubicBezTo>
                  <a:lnTo>
                    <a:pt x="4710" y="10826"/>
                  </a:lnTo>
                  <a:lnTo>
                    <a:pt x="4710" y="9418"/>
                  </a:lnTo>
                  <a:cubicBezTo>
                    <a:pt x="7218" y="9319"/>
                    <a:pt x="9230" y="7247"/>
                    <a:pt x="9230" y="4709"/>
                  </a:cubicBezTo>
                  <a:cubicBezTo>
                    <a:pt x="9230" y="2112"/>
                    <a:pt x="7119" y="1"/>
                    <a:pt x="4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666204" y="1505755"/>
              <a:ext cx="1294290" cy="1294306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2" y="1"/>
                  </a:moveTo>
                  <a:cubicBezTo>
                    <a:pt x="1438" y="1"/>
                    <a:pt x="1" y="1438"/>
                    <a:pt x="1" y="3202"/>
                  </a:cubicBezTo>
                  <a:cubicBezTo>
                    <a:pt x="1" y="4967"/>
                    <a:pt x="1438" y="6405"/>
                    <a:pt x="3202" y="6405"/>
                  </a:cubicBezTo>
                  <a:cubicBezTo>
                    <a:pt x="4967" y="6405"/>
                    <a:pt x="6405" y="4967"/>
                    <a:pt x="6405" y="3202"/>
                  </a:cubicBezTo>
                  <a:cubicBezTo>
                    <a:pt x="6405" y="1438"/>
                    <a:pt x="4967" y="1"/>
                    <a:pt x="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 txBox="1"/>
            <p:nvPr/>
          </p:nvSpPr>
          <p:spPr>
            <a:xfrm>
              <a:off x="6823500" y="1979022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6671925" y="1743323"/>
              <a:ext cx="1271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6401625" y="3586325"/>
              <a:ext cx="18123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the fourth-largest by diameter in the entire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DD71B-978D-9E19-78AF-78C4338C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30" name="Google Shape;330;p23"/>
          <p:cNvSpPr/>
          <p:nvPr/>
        </p:nvSpPr>
        <p:spPr>
          <a:xfrm>
            <a:off x="3451559" y="1941118"/>
            <a:ext cx="109" cy="10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3644292" y="1884772"/>
            <a:ext cx="4368" cy="3494"/>
          </a:xfrm>
          <a:custGeom>
            <a:avLst/>
            <a:gdLst/>
            <a:ahLst/>
            <a:cxnLst/>
            <a:rect l="l" t="t" r="r" b="b"/>
            <a:pathLst>
              <a:path w="40" h="32" extrusionOk="0">
                <a:moveTo>
                  <a:pt x="40" y="1"/>
                </a:moveTo>
                <a:cubicBezTo>
                  <a:pt x="30" y="11"/>
                  <a:pt x="12" y="20"/>
                  <a:pt x="1" y="30"/>
                </a:cubicBezTo>
                <a:lnTo>
                  <a:pt x="1" y="30"/>
                </a:lnTo>
                <a:cubicBezTo>
                  <a:pt x="11" y="21"/>
                  <a:pt x="21" y="20"/>
                  <a:pt x="40" y="11"/>
                </a:cubicBezTo>
                <a:lnTo>
                  <a:pt x="40" y="1"/>
                </a:lnTo>
                <a:close/>
                <a:moveTo>
                  <a:pt x="1" y="30"/>
                </a:moveTo>
                <a:cubicBezTo>
                  <a:pt x="1" y="30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3451559" y="1889140"/>
            <a:ext cx="191755" cy="52088"/>
          </a:xfrm>
          <a:custGeom>
            <a:avLst/>
            <a:gdLst/>
            <a:ahLst/>
            <a:cxnLst/>
            <a:rect l="l" t="t" r="r" b="b"/>
            <a:pathLst>
              <a:path w="1756" h="477" extrusionOk="0">
                <a:moveTo>
                  <a:pt x="1755" y="1"/>
                </a:moveTo>
                <a:cubicBezTo>
                  <a:pt x="1749" y="1"/>
                  <a:pt x="1746" y="5"/>
                  <a:pt x="1743" y="8"/>
                </a:cubicBezTo>
                <a:lnTo>
                  <a:pt x="1743" y="8"/>
                </a:lnTo>
                <a:cubicBezTo>
                  <a:pt x="1747" y="6"/>
                  <a:pt x="1751" y="3"/>
                  <a:pt x="1755" y="1"/>
                </a:cubicBezTo>
                <a:close/>
                <a:moveTo>
                  <a:pt x="1743" y="8"/>
                </a:moveTo>
                <a:lnTo>
                  <a:pt x="1743" y="8"/>
                </a:lnTo>
                <a:cubicBezTo>
                  <a:pt x="1742" y="9"/>
                  <a:pt x="1740" y="10"/>
                  <a:pt x="1739" y="10"/>
                </a:cubicBezTo>
                <a:lnTo>
                  <a:pt x="1739" y="10"/>
                </a:lnTo>
                <a:cubicBezTo>
                  <a:pt x="1741" y="10"/>
                  <a:pt x="1742" y="9"/>
                  <a:pt x="1743" y="8"/>
                </a:cubicBezTo>
                <a:close/>
                <a:moveTo>
                  <a:pt x="1739" y="10"/>
                </a:moveTo>
                <a:cubicBezTo>
                  <a:pt x="1738" y="11"/>
                  <a:pt x="1737" y="11"/>
                  <a:pt x="1736" y="11"/>
                </a:cubicBezTo>
                <a:cubicBezTo>
                  <a:pt x="1656" y="60"/>
                  <a:pt x="1567" y="100"/>
                  <a:pt x="1487" y="139"/>
                </a:cubicBezTo>
                <a:cubicBezTo>
                  <a:pt x="1478" y="149"/>
                  <a:pt x="1469" y="150"/>
                  <a:pt x="1460" y="158"/>
                </a:cubicBezTo>
                <a:lnTo>
                  <a:pt x="1460" y="158"/>
                </a:lnTo>
                <a:cubicBezTo>
                  <a:pt x="1555" y="113"/>
                  <a:pt x="1648" y="64"/>
                  <a:pt x="1739" y="10"/>
                </a:cubicBezTo>
                <a:close/>
                <a:moveTo>
                  <a:pt x="1460" y="158"/>
                </a:moveTo>
                <a:cubicBezTo>
                  <a:pt x="1459" y="158"/>
                  <a:pt x="1457" y="159"/>
                  <a:pt x="1456" y="159"/>
                </a:cubicBezTo>
                <a:lnTo>
                  <a:pt x="1456" y="159"/>
                </a:lnTo>
                <a:cubicBezTo>
                  <a:pt x="1457" y="159"/>
                  <a:pt x="1458" y="159"/>
                  <a:pt x="1458" y="159"/>
                </a:cubicBezTo>
                <a:cubicBezTo>
                  <a:pt x="1459" y="159"/>
                  <a:pt x="1459" y="158"/>
                  <a:pt x="1460" y="158"/>
                </a:cubicBezTo>
                <a:close/>
                <a:moveTo>
                  <a:pt x="1456" y="159"/>
                </a:moveTo>
                <a:cubicBezTo>
                  <a:pt x="1438" y="160"/>
                  <a:pt x="1428" y="169"/>
                  <a:pt x="1418" y="169"/>
                </a:cubicBezTo>
                <a:cubicBezTo>
                  <a:pt x="1408" y="179"/>
                  <a:pt x="1399" y="179"/>
                  <a:pt x="1388" y="189"/>
                </a:cubicBezTo>
                <a:lnTo>
                  <a:pt x="1379" y="189"/>
                </a:lnTo>
                <a:cubicBezTo>
                  <a:pt x="1370" y="198"/>
                  <a:pt x="1362" y="199"/>
                  <a:pt x="1353" y="205"/>
                </a:cubicBezTo>
                <a:lnTo>
                  <a:pt x="1353" y="205"/>
                </a:lnTo>
                <a:cubicBezTo>
                  <a:pt x="1388" y="191"/>
                  <a:pt x="1422" y="175"/>
                  <a:pt x="1456" y="159"/>
                </a:cubicBezTo>
                <a:close/>
                <a:moveTo>
                  <a:pt x="1353" y="205"/>
                </a:moveTo>
                <a:cubicBezTo>
                  <a:pt x="1343" y="210"/>
                  <a:pt x="1332" y="214"/>
                  <a:pt x="1322" y="218"/>
                </a:cubicBezTo>
                <a:lnTo>
                  <a:pt x="1322" y="218"/>
                </a:lnTo>
                <a:cubicBezTo>
                  <a:pt x="1331" y="217"/>
                  <a:pt x="1340" y="209"/>
                  <a:pt x="1349" y="209"/>
                </a:cubicBezTo>
                <a:cubicBezTo>
                  <a:pt x="1350" y="208"/>
                  <a:pt x="1351" y="206"/>
                  <a:pt x="1353" y="205"/>
                </a:cubicBezTo>
                <a:close/>
                <a:moveTo>
                  <a:pt x="1322" y="218"/>
                </a:moveTo>
                <a:cubicBezTo>
                  <a:pt x="1321" y="219"/>
                  <a:pt x="1320" y="219"/>
                  <a:pt x="1319" y="219"/>
                </a:cubicBezTo>
                <a:cubicBezTo>
                  <a:pt x="1299" y="229"/>
                  <a:pt x="1289" y="229"/>
                  <a:pt x="1280" y="229"/>
                </a:cubicBezTo>
                <a:cubicBezTo>
                  <a:pt x="1270" y="238"/>
                  <a:pt x="1261" y="238"/>
                  <a:pt x="1252" y="246"/>
                </a:cubicBezTo>
                <a:lnTo>
                  <a:pt x="1252" y="246"/>
                </a:lnTo>
                <a:cubicBezTo>
                  <a:pt x="1275" y="237"/>
                  <a:pt x="1299" y="228"/>
                  <a:pt x="1322" y="218"/>
                </a:cubicBezTo>
                <a:close/>
                <a:moveTo>
                  <a:pt x="1252" y="246"/>
                </a:moveTo>
                <a:cubicBezTo>
                  <a:pt x="1250" y="247"/>
                  <a:pt x="1248" y="248"/>
                  <a:pt x="1246" y="249"/>
                </a:cubicBezTo>
                <a:lnTo>
                  <a:pt x="1250" y="249"/>
                </a:lnTo>
                <a:cubicBezTo>
                  <a:pt x="1250" y="248"/>
                  <a:pt x="1251" y="247"/>
                  <a:pt x="1252" y="246"/>
                </a:cubicBezTo>
                <a:close/>
                <a:moveTo>
                  <a:pt x="1240" y="249"/>
                </a:moveTo>
                <a:cubicBezTo>
                  <a:pt x="1233" y="249"/>
                  <a:pt x="1231" y="253"/>
                  <a:pt x="1227" y="256"/>
                </a:cubicBezTo>
                <a:lnTo>
                  <a:pt x="1227" y="256"/>
                </a:lnTo>
                <a:cubicBezTo>
                  <a:pt x="1233" y="254"/>
                  <a:pt x="1240" y="251"/>
                  <a:pt x="1246" y="249"/>
                </a:cubicBezTo>
                <a:close/>
                <a:moveTo>
                  <a:pt x="1227" y="256"/>
                </a:moveTo>
                <a:lnTo>
                  <a:pt x="1227" y="256"/>
                </a:lnTo>
                <a:cubicBezTo>
                  <a:pt x="1225" y="257"/>
                  <a:pt x="1223" y="258"/>
                  <a:pt x="1221" y="258"/>
                </a:cubicBezTo>
                <a:lnTo>
                  <a:pt x="1221" y="258"/>
                </a:lnTo>
                <a:cubicBezTo>
                  <a:pt x="1224" y="258"/>
                  <a:pt x="1225" y="257"/>
                  <a:pt x="1227" y="256"/>
                </a:cubicBezTo>
                <a:close/>
                <a:moveTo>
                  <a:pt x="1221" y="258"/>
                </a:moveTo>
                <a:cubicBezTo>
                  <a:pt x="1221" y="258"/>
                  <a:pt x="1220" y="258"/>
                  <a:pt x="1220" y="258"/>
                </a:cubicBezTo>
                <a:lnTo>
                  <a:pt x="1200" y="258"/>
                </a:lnTo>
                <a:cubicBezTo>
                  <a:pt x="1200" y="269"/>
                  <a:pt x="1190" y="269"/>
                  <a:pt x="1181" y="269"/>
                </a:cubicBezTo>
                <a:lnTo>
                  <a:pt x="1172" y="276"/>
                </a:lnTo>
                <a:lnTo>
                  <a:pt x="1172" y="276"/>
                </a:lnTo>
                <a:cubicBezTo>
                  <a:pt x="1189" y="270"/>
                  <a:pt x="1205" y="264"/>
                  <a:pt x="1221" y="258"/>
                </a:cubicBezTo>
                <a:close/>
                <a:moveTo>
                  <a:pt x="1172" y="276"/>
                </a:moveTo>
                <a:cubicBezTo>
                  <a:pt x="1170" y="277"/>
                  <a:pt x="1169" y="278"/>
                  <a:pt x="1167" y="278"/>
                </a:cubicBezTo>
                <a:lnTo>
                  <a:pt x="1167" y="278"/>
                </a:lnTo>
                <a:cubicBezTo>
                  <a:pt x="1168" y="278"/>
                  <a:pt x="1169" y="278"/>
                  <a:pt x="1170" y="278"/>
                </a:cubicBezTo>
                <a:lnTo>
                  <a:pt x="1172" y="276"/>
                </a:lnTo>
                <a:close/>
                <a:moveTo>
                  <a:pt x="1167" y="278"/>
                </a:moveTo>
                <a:lnTo>
                  <a:pt x="1167" y="278"/>
                </a:lnTo>
                <a:cubicBezTo>
                  <a:pt x="1159" y="278"/>
                  <a:pt x="1150" y="279"/>
                  <a:pt x="1143" y="287"/>
                </a:cubicBezTo>
                <a:lnTo>
                  <a:pt x="1143" y="287"/>
                </a:lnTo>
                <a:cubicBezTo>
                  <a:pt x="1151" y="284"/>
                  <a:pt x="1159" y="281"/>
                  <a:pt x="1167" y="278"/>
                </a:cubicBezTo>
                <a:close/>
                <a:moveTo>
                  <a:pt x="1143" y="287"/>
                </a:moveTo>
                <a:cubicBezTo>
                  <a:pt x="1140" y="288"/>
                  <a:pt x="1138" y="288"/>
                  <a:pt x="1135" y="289"/>
                </a:cubicBezTo>
                <a:lnTo>
                  <a:pt x="1135" y="289"/>
                </a:lnTo>
                <a:cubicBezTo>
                  <a:pt x="1137" y="289"/>
                  <a:pt x="1139" y="288"/>
                  <a:pt x="1141" y="288"/>
                </a:cubicBezTo>
                <a:cubicBezTo>
                  <a:pt x="1141" y="288"/>
                  <a:pt x="1142" y="287"/>
                  <a:pt x="1143" y="287"/>
                </a:cubicBezTo>
                <a:close/>
                <a:moveTo>
                  <a:pt x="1135" y="289"/>
                </a:moveTo>
                <a:cubicBezTo>
                  <a:pt x="1133" y="290"/>
                  <a:pt x="1132" y="290"/>
                  <a:pt x="1130" y="291"/>
                </a:cubicBezTo>
                <a:lnTo>
                  <a:pt x="1130" y="291"/>
                </a:lnTo>
                <a:cubicBezTo>
                  <a:pt x="1132" y="290"/>
                  <a:pt x="1133" y="290"/>
                  <a:pt x="1135" y="289"/>
                </a:cubicBezTo>
                <a:close/>
                <a:moveTo>
                  <a:pt x="1130" y="291"/>
                </a:moveTo>
                <a:lnTo>
                  <a:pt x="1130" y="291"/>
                </a:lnTo>
                <a:cubicBezTo>
                  <a:pt x="1125" y="293"/>
                  <a:pt x="1119" y="295"/>
                  <a:pt x="1114" y="297"/>
                </a:cubicBezTo>
                <a:lnTo>
                  <a:pt x="1114" y="297"/>
                </a:lnTo>
                <a:cubicBezTo>
                  <a:pt x="1120" y="295"/>
                  <a:pt x="1125" y="293"/>
                  <a:pt x="1130" y="291"/>
                </a:cubicBezTo>
                <a:close/>
                <a:moveTo>
                  <a:pt x="1114" y="297"/>
                </a:moveTo>
                <a:cubicBezTo>
                  <a:pt x="1110" y="297"/>
                  <a:pt x="1106" y="298"/>
                  <a:pt x="1101" y="298"/>
                </a:cubicBezTo>
                <a:cubicBezTo>
                  <a:pt x="1091" y="298"/>
                  <a:pt x="1081" y="308"/>
                  <a:pt x="1071" y="308"/>
                </a:cubicBezTo>
                <a:lnTo>
                  <a:pt x="1062" y="308"/>
                </a:lnTo>
                <a:cubicBezTo>
                  <a:pt x="1051" y="318"/>
                  <a:pt x="1042" y="318"/>
                  <a:pt x="1031" y="318"/>
                </a:cubicBezTo>
                <a:cubicBezTo>
                  <a:pt x="1031" y="318"/>
                  <a:pt x="1031" y="321"/>
                  <a:pt x="1030" y="324"/>
                </a:cubicBezTo>
                <a:lnTo>
                  <a:pt x="1030" y="324"/>
                </a:lnTo>
                <a:cubicBezTo>
                  <a:pt x="1058" y="315"/>
                  <a:pt x="1086" y="306"/>
                  <a:pt x="1114" y="297"/>
                </a:cubicBezTo>
                <a:close/>
                <a:moveTo>
                  <a:pt x="1030" y="324"/>
                </a:moveTo>
                <a:lnTo>
                  <a:pt x="1030" y="324"/>
                </a:lnTo>
                <a:cubicBezTo>
                  <a:pt x="1025" y="325"/>
                  <a:pt x="1020" y="327"/>
                  <a:pt x="1015" y="328"/>
                </a:cubicBezTo>
                <a:lnTo>
                  <a:pt x="1015" y="328"/>
                </a:lnTo>
                <a:cubicBezTo>
                  <a:pt x="1017" y="328"/>
                  <a:pt x="1020" y="328"/>
                  <a:pt x="1022" y="328"/>
                </a:cubicBezTo>
                <a:cubicBezTo>
                  <a:pt x="1026" y="328"/>
                  <a:pt x="1029" y="326"/>
                  <a:pt x="1030" y="324"/>
                </a:cubicBezTo>
                <a:close/>
                <a:moveTo>
                  <a:pt x="1015" y="328"/>
                </a:moveTo>
                <a:lnTo>
                  <a:pt x="1015" y="328"/>
                </a:lnTo>
                <a:cubicBezTo>
                  <a:pt x="1009" y="328"/>
                  <a:pt x="1003" y="330"/>
                  <a:pt x="996" y="334"/>
                </a:cubicBezTo>
                <a:lnTo>
                  <a:pt x="996" y="334"/>
                </a:lnTo>
                <a:cubicBezTo>
                  <a:pt x="1003" y="332"/>
                  <a:pt x="1009" y="330"/>
                  <a:pt x="1015" y="328"/>
                </a:cubicBezTo>
                <a:close/>
                <a:moveTo>
                  <a:pt x="996" y="334"/>
                </a:moveTo>
                <a:lnTo>
                  <a:pt x="996" y="334"/>
                </a:lnTo>
                <a:cubicBezTo>
                  <a:pt x="992" y="335"/>
                  <a:pt x="987" y="337"/>
                  <a:pt x="983" y="338"/>
                </a:cubicBezTo>
                <a:lnTo>
                  <a:pt x="983" y="338"/>
                </a:lnTo>
                <a:cubicBezTo>
                  <a:pt x="986" y="338"/>
                  <a:pt x="989" y="338"/>
                  <a:pt x="992" y="338"/>
                </a:cubicBezTo>
                <a:cubicBezTo>
                  <a:pt x="993" y="336"/>
                  <a:pt x="995" y="335"/>
                  <a:pt x="996" y="334"/>
                </a:cubicBezTo>
                <a:close/>
                <a:moveTo>
                  <a:pt x="983" y="338"/>
                </a:moveTo>
                <a:lnTo>
                  <a:pt x="983" y="338"/>
                </a:lnTo>
                <a:cubicBezTo>
                  <a:pt x="979" y="338"/>
                  <a:pt x="975" y="339"/>
                  <a:pt x="971" y="341"/>
                </a:cubicBezTo>
                <a:lnTo>
                  <a:pt x="971" y="341"/>
                </a:lnTo>
                <a:cubicBezTo>
                  <a:pt x="975" y="340"/>
                  <a:pt x="979" y="339"/>
                  <a:pt x="983" y="338"/>
                </a:cubicBezTo>
                <a:close/>
                <a:moveTo>
                  <a:pt x="971" y="341"/>
                </a:moveTo>
                <a:cubicBezTo>
                  <a:pt x="963" y="344"/>
                  <a:pt x="955" y="346"/>
                  <a:pt x="947" y="348"/>
                </a:cubicBezTo>
                <a:lnTo>
                  <a:pt x="947" y="348"/>
                </a:lnTo>
                <a:cubicBezTo>
                  <a:pt x="951" y="348"/>
                  <a:pt x="957" y="348"/>
                  <a:pt x="962" y="348"/>
                </a:cubicBezTo>
                <a:cubicBezTo>
                  <a:pt x="965" y="345"/>
                  <a:pt x="968" y="343"/>
                  <a:pt x="971" y="341"/>
                </a:cubicBezTo>
                <a:close/>
                <a:moveTo>
                  <a:pt x="947" y="348"/>
                </a:moveTo>
                <a:cubicBezTo>
                  <a:pt x="939" y="349"/>
                  <a:pt x="933" y="350"/>
                  <a:pt x="927" y="354"/>
                </a:cubicBezTo>
                <a:lnTo>
                  <a:pt x="927" y="354"/>
                </a:lnTo>
                <a:cubicBezTo>
                  <a:pt x="934" y="352"/>
                  <a:pt x="940" y="350"/>
                  <a:pt x="947" y="348"/>
                </a:cubicBezTo>
                <a:close/>
                <a:moveTo>
                  <a:pt x="927" y="354"/>
                </a:moveTo>
                <a:lnTo>
                  <a:pt x="927" y="354"/>
                </a:lnTo>
                <a:cubicBezTo>
                  <a:pt x="922" y="355"/>
                  <a:pt x="917" y="356"/>
                  <a:pt x="912" y="358"/>
                </a:cubicBezTo>
                <a:lnTo>
                  <a:pt x="912" y="358"/>
                </a:lnTo>
                <a:cubicBezTo>
                  <a:pt x="916" y="357"/>
                  <a:pt x="919" y="357"/>
                  <a:pt x="923" y="357"/>
                </a:cubicBezTo>
                <a:cubicBezTo>
                  <a:pt x="924" y="356"/>
                  <a:pt x="926" y="355"/>
                  <a:pt x="927" y="354"/>
                </a:cubicBezTo>
                <a:close/>
                <a:moveTo>
                  <a:pt x="912" y="358"/>
                </a:moveTo>
                <a:lnTo>
                  <a:pt x="912" y="358"/>
                </a:lnTo>
                <a:cubicBezTo>
                  <a:pt x="907" y="358"/>
                  <a:pt x="901" y="360"/>
                  <a:pt x="895" y="362"/>
                </a:cubicBezTo>
                <a:lnTo>
                  <a:pt x="895" y="362"/>
                </a:lnTo>
                <a:cubicBezTo>
                  <a:pt x="900" y="361"/>
                  <a:pt x="906" y="359"/>
                  <a:pt x="912" y="358"/>
                </a:cubicBezTo>
                <a:close/>
                <a:moveTo>
                  <a:pt x="895" y="362"/>
                </a:moveTo>
                <a:lnTo>
                  <a:pt x="895" y="362"/>
                </a:lnTo>
                <a:cubicBezTo>
                  <a:pt x="887" y="364"/>
                  <a:pt x="880" y="366"/>
                  <a:pt x="873" y="368"/>
                </a:cubicBezTo>
                <a:lnTo>
                  <a:pt x="873" y="368"/>
                </a:lnTo>
                <a:cubicBezTo>
                  <a:pt x="876" y="368"/>
                  <a:pt x="880" y="368"/>
                  <a:pt x="883" y="368"/>
                </a:cubicBezTo>
                <a:cubicBezTo>
                  <a:pt x="887" y="366"/>
                  <a:pt x="891" y="364"/>
                  <a:pt x="895" y="362"/>
                </a:cubicBezTo>
                <a:close/>
                <a:moveTo>
                  <a:pt x="873" y="368"/>
                </a:moveTo>
                <a:cubicBezTo>
                  <a:pt x="869" y="369"/>
                  <a:pt x="866" y="369"/>
                  <a:pt x="863" y="371"/>
                </a:cubicBezTo>
                <a:lnTo>
                  <a:pt x="863" y="371"/>
                </a:lnTo>
                <a:cubicBezTo>
                  <a:pt x="866" y="370"/>
                  <a:pt x="869" y="369"/>
                  <a:pt x="873" y="368"/>
                </a:cubicBezTo>
                <a:close/>
                <a:moveTo>
                  <a:pt x="863" y="371"/>
                </a:moveTo>
                <a:cubicBezTo>
                  <a:pt x="842" y="376"/>
                  <a:pt x="820" y="381"/>
                  <a:pt x="798" y="386"/>
                </a:cubicBezTo>
                <a:lnTo>
                  <a:pt x="798" y="386"/>
                </a:lnTo>
                <a:cubicBezTo>
                  <a:pt x="816" y="383"/>
                  <a:pt x="838" y="377"/>
                  <a:pt x="853" y="377"/>
                </a:cubicBezTo>
                <a:cubicBezTo>
                  <a:pt x="856" y="374"/>
                  <a:pt x="860" y="372"/>
                  <a:pt x="863" y="371"/>
                </a:cubicBezTo>
                <a:close/>
                <a:moveTo>
                  <a:pt x="798" y="386"/>
                </a:moveTo>
                <a:cubicBezTo>
                  <a:pt x="793" y="387"/>
                  <a:pt x="788" y="388"/>
                  <a:pt x="784" y="388"/>
                </a:cubicBezTo>
                <a:lnTo>
                  <a:pt x="774" y="388"/>
                </a:lnTo>
                <a:cubicBezTo>
                  <a:pt x="771" y="390"/>
                  <a:pt x="768" y="393"/>
                  <a:pt x="765" y="394"/>
                </a:cubicBezTo>
                <a:lnTo>
                  <a:pt x="765" y="394"/>
                </a:lnTo>
                <a:cubicBezTo>
                  <a:pt x="776" y="391"/>
                  <a:pt x="787" y="389"/>
                  <a:pt x="798" y="386"/>
                </a:cubicBezTo>
                <a:close/>
                <a:moveTo>
                  <a:pt x="765" y="394"/>
                </a:moveTo>
                <a:lnTo>
                  <a:pt x="765" y="394"/>
                </a:lnTo>
                <a:cubicBezTo>
                  <a:pt x="760" y="395"/>
                  <a:pt x="755" y="396"/>
                  <a:pt x="751" y="397"/>
                </a:cubicBezTo>
                <a:lnTo>
                  <a:pt x="751" y="397"/>
                </a:lnTo>
                <a:cubicBezTo>
                  <a:pt x="755" y="397"/>
                  <a:pt x="760" y="396"/>
                  <a:pt x="765" y="394"/>
                </a:cubicBezTo>
                <a:close/>
                <a:moveTo>
                  <a:pt x="751" y="397"/>
                </a:moveTo>
                <a:cubicBezTo>
                  <a:pt x="749" y="397"/>
                  <a:pt x="746" y="397"/>
                  <a:pt x="744" y="397"/>
                </a:cubicBezTo>
                <a:cubicBezTo>
                  <a:pt x="743" y="398"/>
                  <a:pt x="741" y="399"/>
                  <a:pt x="740" y="399"/>
                </a:cubicBezTo>
                <a:lnTo>
                  <a:pt x="740" y="399"/>
                </a:lnTo>
                <a:cubicBezTo>
                  <a:pt x="743" y="399"/>
                  <a:pt x="747" y="398"/>
                  <a:pt x="751" y="397"/>
                </a:cubicBezTo>
                <a:close/>
                <a:moveTo>
                  <a:pt x="740" y="399"/>
                </a:moveTo>
                <a:cubicBezTo>
                  <a:pt x="727" y="402"/>
                  <a:pt x="714" y="405"/>
                  <a:pt x="701" y="407"/>
                </a:cubicBezTo>
                <a:lnTo>
                  <a:pt x="701" y="407"/>
                </a:lnTo>
                <a:cubicBezTo>
                  <a:pt x="702" y="407"/>
                  <a:pt x="703" y="407"/>
                  <a:pt x="705" y="407"/>
                </a:cubicBezTo>
                <a:cubicBezTo>
                  <a:pt x="713" y="407"/>
                  <a:pt x="723" y="407"/>
                  <a:pt x="740" y="399"/>
                </a:cubicBezTo>
                <a:close/>
                <a:moveTo>
                  <a:pt x="701" y="407"/>
                </a:moveTo>
                <a:cubicBezTo>
                  <a:pt x="695" y="408"/>
                  <a:pt x="689" y="408"/>
                  <a:pt x="683" y="411"/>
                </a:cubicBezTo>
                <a:lnTo>
                  <a:pt x="683" y="411"/>
                </a:lnTo>
                <a:cubicBezTo>
                  <a:pt x="689" y="410"/>
                  <a:pt x="695" y="409"/>
                  <a:pt x="701" y="407"/>
                </a:cubicBezTo>
                <a:close/>
                <a:moveTo>
                  <a:pt x="683" y="411"/>
                </a:moveTo>
                <a:cubicBezTo>
                  <a:pt x="634" y="421"/>
                  <a:pt x="584" y="429"/>
                  <a:pt x="535" y="437"/>
                </a:cubicBezTo>
                <a:lnTo>
                  <a:pt x="575" y="437"/>
                </a:lnTo>
                <a:cubicBezTo>
                  <a:pt x="586" y="427"/>
                  <a:pt x="595" y="427"/>
                  <a:pt x="606" y="427"/>
                </a:cubicBezTo>
                <a:cubicBezTo>
                  <a:pt x="625" y="427"/>
                  <a:pt x="645" y="417"/>
                  <a:pt x="655" y="417"/>
                </a:cubicBezTo>
                <a:lnTo>
                  <a:pt x="675" y="417"/>
                </a:lnTo>
                <a:cubicBezTo>
                  <a:pt x="677" y="414"/>
                  <a:pt x="680" y="412"/>
                  <a:pt x="683" y="411"/>
                </a:cubicBezTo>
                <a:close/>
                <a:moveTo>
                  <a:pt x="526" y="437"/>
                </a:moveTo>
                <a:cubicBezTo>
                  <a:pt x="523" y="437"/>
                  <a:pt x="519" y="438"/>
                  <a:pt x="516" y="439"/>
                </a:cubicBezTo>
                <a:lnTo>
                  <a:pt x="516" y="439"/>
                </a:lnTo>
                <a:cubicBezTo>
                  <a:pt x="522" y="439"/>
                  <a:pt x="528" y="438"/>
                  <a:pt x="535" y="437"/>
                </a:cubicBezTo>
                <a:close/>
                <a:moveTo>
                  <a:pt x="516" y="439"/>
                </a:moveTo>
                <a:lnTo>
                  <a:pt x="516" y="439"/>
                </a:lnTo>
                <a:cubicBezTo>
                  <a:pt x="498" y="442"/>
                  <a:pt x="479" y="445"/>
                  <a:pt x="461" y="447"/>
                </a:cubicBezTo>
                <a:lnTo>
                  <a:pt x="496" y="447"/>
                </a:lnTo>
                <a:cubicBezTo>
                  <a:pt x="503" y="447"/>
                  <a:pt x="509" y="443"/>
                  <a:pt x="516" y="439"/>
                </a:cubicBezTo>
                <a:close/>
                <a:moveTo>
                  <a:pt x="456" y="447"/>
                </a:moveTo>
                <a:cubicBezTo>
                  <a:pt x="456" y="447"/>
                  <a:pt x="456" y="448"/>
                  <a:pt x="456" y="448"/>
                </a:cubicBezTo>
                <a:lnTo>
                  <a:pt x="456" y="448"/>
                </a:lnTo>
                <a:cubicBezTo>
                  <a:pt x="458" y="448"/>
                  <a:pt x="459" y="447"/>
                  <a:pt x="461" y="447"/>
                </a:cubicBezTo>
                <a:close/>
                <a:moveTo>
                  <a:pt x="456" y="448"/>
                </a:moveTo>
                <a:cubicBezTo>
                  <a:pt x="431" y="451"/>
                  <a:pt x="405" y="454"/>
                  <a:pt x="380" y="457"/>
                </a:cubicBezTo>
                <a:lnTo>
                  <a:pt x="417" y="457"/>
                </a:lnTo>
                <a:cubicBezTo>
                  <a:pt x="427" y="457"/>
                  <a:pt x="446" y="457"/>
                  <a:pt x="456" y="448"/>
                </a:cubicBezTo>
                <a:close/>
                <a:moveTo>
                  <a:pt x="368" y="457"/>
                </a:moveTo>
                <a:cubicBezTo>
                  <a:pt x="367" y="457"/>
                  <a:pt x="367" y="458"/>
                  <a:pt x="366" y="458"/>
                </a:cubicBezTo>
                <a:lnTo>
                  <a:pt x="366" y="458"/>
                </a:lnTo>
                <a:cubicBezTo>
                  <a:pt x="371" y="458"/>
                  <a:pt x="375" y="457"/>
                  <a:pt x="380" y="457"/>
                </a:cubicBezTo>
                <a:close/>
                <a:moveTo>
                  <a:pt x="366" y="458"/>
                </a:moveTo>
                <a:lnTo>
                  <a:pt x="366" y="458"/>
                </a:lnTo>
                <a:cubicBezTo>
                  <a:pt x="332" y="461"/>
                  <a:pt x="298" y="464"/>
                  <a:pt x="264" y="467"/>
                </a:cubicBezTo>
                <a:lnTo>
                  <a:pt x="338" y="467"/>
                </a:lnTo>
                <a:cubicBezTo>
                  <a:pt x="347" y="467"/>
                  <a:pt x="356" y="467"/>
                  <a:pt x="366" y="458"/>
                </a:cubicBezTo>
                <a:close/>
                <a:moveTo>
                  <a:pt x="249" y="467"/>
                </a:moveTo>
                <a:cubicBezTo>
                  <a:pt x="248" y="467"/>
                  <a:pt x="248" y="468"/>
                  <a:pt x="247" y="468"/>
                </a:cubicBezTo>
                <a:lnTo>
                  <a:pt x="247" y="468"/>
                </a:lnTo>
                <a:cubicBezTo>
                  <a:pt x="253" y="468"/>
                  <a:pt x="259" y="467"/>
                  <a:pt x="264" y="467"/>
                </a:cubicBezTo>
                <a:close/>
                <a:moveTo>
                  <a:pt x="247" y="468"/>
                </a:moveTo>
                <a:cubicBezTo>
                  <a:pt x="166" y="474"/>
                  <a:pt x="84" y="476"/>
                  <a:pt x="0" y="476"/>
                </a:cubicBezTo>
                <a:lnTo>
                  <a:pt x="219" y="476"/>
                </a:lnTo>
                <a:cubicBezTo>
                  <a:pt x="228" y="476"/>
                  <a:pt x="238" y="476"/>
                  <a:pt x="247" y="468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3643200" y="1888157"/>
            <a:ext cx="1092" cy="1092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10"/>
                </a:moveTo>
                <a:lnTo>
                  <a:pt x="10" y="0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3648551" y="1879422"/>
            <a:ext cx="9937" cy="5460"/>
          </a:xfrm>
          <a:custGeom>
            <a:avLst/>
            <a:gdLst/>
            <a:ahLst/>
            <a:cxnLst/>
            <a:rect l="l" t="t" r="r" b="b"/>
            <a:pathLst>
              <a:path w="91" h="50" extrusionOk="0">
                <a:moveTo>
                  <a:pt x="80" y="1"/>
                </a:moveTo>
                <a:cubicBezTo>
                  <a:pt x="70" y="10"/>
                  <a:pt x="60" y="21"/>
                  <a:pt x="51" y="21"/>
                </a:cubicBezTo>
                <a:lnTo>
                  <a:pt x="41" y="30"/>
                </a:lnTo>
                <a:lnTo>
                  <a:pt x="41" y="30"/>
                </a:lnTo>
                <a:cubicBezTo>
                  <a:pt x="51" y="30"/>
                  <a:pt x="60" y="20"/>
                  <a:pt x="70" y="10"/>
                </a:cubicBezTo>
                <a:cubicBezTo>
                  <a:pt x="80" y="10"/>
                  <a:pt x="80" y="1"/>
                  <a:pt x="90" y="1"/>
                </a:cubicBezTo>
                <a:close/>
                <a:moveTo>
                  <a:pt x="41" y="30"/>
                </a:moveTo>
                <a:lnTo>
                  <a:pt x="41" y="30"/>
                </a:lnTo>
                <a:cubicBezTo>
                  <a:pt x="41" y="30"/>
                  <a:pt x="41" y="30"/>
                  <a:pt x="40" y="30"/>
                </a:cubicBezTo>
                <a:cubicBezTo>
                  <a:pt x="31" y="40"/>
                  <a:pt x="31" y="40"/>
                  <a:pt x="20" y="40"/>
                </a:cubicBezTo>
                <a:lnTo>
                  <a:pt x="20" y="43"/>
                </a:lnTo>
                <a:lnTo>
                  <a:pt x="20" y="43"/>
                </a:lnTo>
                <a:cubicBezTo>
                  <a:pt x="24" y="41"/>
                  <a:pt x="27" y="40"/>
                  <a:pt x="31" y="40"/>
                </a:cubicBezTo>
                <a:lnTo>
                  <a:pt x="41" y="30"/>
                </a:lnTo>
                <a:close/>
                <a:moveTo>
                  <a:pt x="20" y="43"/>
                </a:moveTo>
                <a:cubicBezTo>
                  <a:pt x="14" y="46"/>
                  <a:pt x="7" y="50"/>
                  <a:pt x="1" y="50"/>
                </a:cubicBezTo>
                <a:lnTo>
                  <a:pt x="20" y="50"/>
                </a:lnTo>
                <a:lnTo>
                  <a:pt x="20" y="43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3658379" y="1875163"/>
            <a:ext cx="6552" cy="4368"/>
          </a:xfrm>
          <a:custGeom>
            <a:avLst/>
            <a:gdLst/>
            <a:ahLst/>
            <a:cxnLst/>
            <a:rect l="l" t="t" r="r" b="b"/>
            <a:pathLst>
              <a:path w="60" h="40" extrusionOk="0">
                <a:moveTo>
                  <a:pt x="49" y="0"/>
                </a:moveTo>
                <a:cubicBezTo>
                  <a:pt x="49" y="4"/>
                  <a:pt x="48" y="6"/>
                  <a:pt x="45" y="8"/>
                </a:cubicBezTo>
                <a:lnTo>
                  <a:pt x="45" y="8"/>
                </a:lnTo>
                <a:cubicBezTo>
                  <a:pt x="50" y="6"/>
                  <a:pt x="52" y="0"/>
                  <a:pt x="60" y="0"/>
                </a:cubicBezTo>
                <a:close/>
                <a:moveTo>
                  <a:pt x="45" y="8"/>
                </a:moveTo>
                <a:cubicBezTo>
                  <a:pt x="44" y="9"/>
                  <a:pt x="42" y="10"/>
                  <a:pt x="40" y="10"/>
                </a:cubicBezTo>
                <a:cubicBezTo>
                  <a:pt x="30" y="20"/>
                  <a:pt x="20" y="20"/>
                  <a:pt x="10" y="29"/>
                </a:cubicBezTo>
                <a:lnTo>
                  <a:pt x="0" y="40"/>
                </a:lnTo>
                <a:cubicBezTo>
                  <a:pt x="10" y="29"/>
                  <a:pt x="20" y="29"/>
                  <a:pt x="30" y="20"/>
                </a:cubicBezTo>
                <a:cubicBezTo>
                  <a:pt x="36" y="14"/>
                  <a:pt x="42" y="11"/>
                  <a:pt x="45" y="8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3664821" y="1871778"/>
            <a:ext cx="5460" cy="3494"/>
          </a:xfrm>
          <a:custGeom>
            <a:avLst/>
            <a:gdLst/>
            <a:ahLst/>
            <a:cxnLst/>
            <a:rect l="l" t="t" r="r" b="b"/>
            <a:pathLst>
              <a:path w="50" h="32" extrusionOk="0">
                <a:moveTo>
                  <a:pt x="50" y="1"/>
                </a:moveTo>
                <a:cubicBezTo>
                  <a:pt x="42" y="1"/>
                  <a:pt x="41" y="1"/>
                  <a:pt x="35" y="6"/>
                </a:cubicBezTo>
                <a:lnTo>
                  <a:pt x="35" y="6"/>
                </a:lnTo>
                <a:cubicBezTo>
                  <a:pt x="40" y="3"/>
                  <a:pt x="45" y="1"/>
                  <a:pt x="50" y="1"/>
                </a:cubicBezTo>
                <a:close/>
                <a:moveTo>
                  <a:pt x="35" y="6"/>
                </a:moveTo>
                <a:cubicBezTo>
                  <a:pt x="30" y="9"/>
                  <a:pt x="25" y="11"/>
                  <a:pt x="21" y="11"/>
                </a:cubicBezTo>
                <a:cubicBezTo>
                  <a:pt x="21" y="12"/>
                  <a:pt x="20" y="13"/>
                  <a:pt x="20" y="14"/>
                </a:cubicBezTo>
                <a:lnTo>
                  <a:pt x="20" y="14"/>
                </a:lnTo>
                <a:cubicBezTo>
                  <a:pt x="24" y="12"/>
                  <a:pt x="27" y="11"/>
                  <a:pt x="30" y="11"/>
                </a:cubicBezTo>
                <a:cubicBezTo>
                  <a:pt x="32" y="9"/>
                  <a:pt x="34" y="7"/>
                  <a:pt x="35" y="6"/>
                </a:cubicBezTo>
                <a:close/>
                <a:moveTo>
                  <a:pt x="20" y="14"/>
                </a:moveTo>
                <a:cubicBezTo>
                  <a:pt x="17" y="16"/>
                  <a:pt x="14" y="18"/>
                  <a:pt x="11" y="21"/>
                </a:cubicBezTo>
                <a:lnTo>
                  <a:pt x="11" y="21"/>
                </a:lnTo>
                <a:cubicBezTo>
                  <a:pt x="13" y="20"/>
                  <a:pt x="19" y="19"/>
                  <a:pt x="20" y="14"/>
                </a:cubicBezTo>
                <a:close/>
                <a:moveTo>
                  <a:pt x="11" y="21"/>
                </a:moveTo>
                <a:cubicBezTo>
                  <a:pt x="11" y="21"/>
                  <a:pt x="10" y="21"/>
                  <a:pt x="10" y="21"/>
                </a:cubicBezTo>
                <a:lnTo>
                  <a:pt x="1" y="31"/>
                </a:lnTo>
                <a:cubicBezTo>
                  <a:pt x="4" y="27"/>
                  <a:pt x="8" y="24"/>
                  <a:pt x="11" y="21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3683166" y="1859984"/>
            <a:ext cx="2293" cy="2293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21" y="0"/>
                </a:moveTo>
                <a:lnTo>
                  <a:pt x="21" y="0"/>
                </a:lnTo>
                <a:lnTo>
                  <a:pt x="21" y="0"/>
                </a:lnTo>
                <a:cubicBezTo>
                  <a:pt x="11" y="0"/>
                  <a:pt x="1" y="10"/>
                  <a:pt x="1" y="20"/>
                </a:cubicBezTo>
                <a:cubicBezTo>
                  <a:pt x="1" y="10"/>
                  <a:pt x="11" y="0"/>
                  <a:pt x="21" y="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3686552" y="1856708"/>
            <a:ext cx="2184" cy="2184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20" y="0"/>
                </a:moveTo>
                <a:lnTo>
                  <a:pt x="0" y="20"/>
                </a:lnTo>
                <a:cubicBezTo>
                  <a:pt x="10" y="10"/>
                  <a:pt x="20" y="10"/>
                  <a:pt x="20" y="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3"/>
          <p:cNvSpPr/>
          <p:nvPr/>
        </p:nvSpPr>
        <p:spPr>
          <a:xfrm>
            <a:off x="3688626" y="1854525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30" y="0"/>
                </a:moveTo>
                <a:lnTo>
                  <a:pt x="30" y="0"/>
                </a:lnTo>
                <a:lnTo>
                  <a:pt x="30" y="0"/>
                </a:lnTo>
                <a:cubicBezTo>
                  <a:pt x="21" y="0"/>
                  <a:pt x="10" y="11"/>
                  <a:pt x="1" y="20"/>
                </a:cubicBezTo>
                <a:cubicBezTo>
                  <a:pt x="10" y="11"/>
                  <a:pt x="21" y="0"/>
                  <a:pt x="30" y="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3730886" y="1808006"/>
            <a:ext cx="7644" cy="8736"/>
          </a:xfrm>
          <a:custGeom>
            <a:avLst/>
            <a:gdLst/>
            <a:ahLst/>
            <a:cxnLst/>
            <a:rect l="l" t="t" r="r" b="b"/>
            <a:pathLst>
              <a:path w="70" h="80" extrusionOk="0">
                <a:moveTo>
                  <a:pt x="70" y="0"/>
                </a:moveTo>
                <a:cubicBezTo>
                  <a:pt x="50" y="30"/>
                  <a:pt x="20" y="50"/>
                  <a:pt x="0" y="80"/>
                </a:cubicBezTo>
                <a:cubicBezTo>
                  <a:pt x="20" y="50"/>
                  <a:pt x="50" y="30"/>
                  <a:pt x="70" y="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3738420" y="1799380"/>
            <a:ext cx="6661" cy="8736"/>
          </a:xfrm>
          <a:custGeom>
            <a:avLst/>
            <a:gdLst/>
            <a:ahLst/>
            <a:cxnLst/>
            <a:rect l="l" t="t" r="r" b="b"/>
            <a:pathLst>
              <a:path w="61" h="80" extrusionOk="0">
                <a:moveTo>
                  <a:pt x="60" y="0"/>
                </a:moveTo>
                <a:cubicBezTo>
                  <a:pt x="40" y="30"/>
                  <a:pt x="21" y="60"/>
                  <a:pt x="1" y="79"/>
                </a:cubicBezTo>
                <a:cubicBezTo>
                  <a:pt x="21" y="60"/>
                  <a:pt x="40" y="30"/>
                  <a:pt x="60" y="0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3744972" y="1790644"/>
            <a:ext cx="7644" cy="8845"/>
          </a:xfrm>
          <a:custGeom>
            <a:avLst/>
            <a:gdLst/>
            <a:ahLst/>
            <a:cxnLst/>
            <a:rect l="l" t="t" r="r" b="b"/>
            <a:pathLst>
              <a:path w="70" h="81" extrusionOk="0">
                <a:moveTo>
                  <a:pt x="69" y="1"/>
                </a:moveTo>
                <a:cubicBezTo>
                  <a:pt x="40" y="30"/>
                  <a:pt x="20" y="60"/>
                  <a:pt x="0" y="80"/>
                </a:cubicBezTo>
                <a:cubicBezTo>
                  <a:pt x="20" y="60"/>
                  <a:pt x="40" y="30"/>
                  <a:pt x="69" y="1"/>
                </a:cubicBez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5692284" y="2843856"/>
            <a:ext cx="109" cy="10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"/>
          <p:cNvSpPr/>
          <p:nvPr/>
        </p:nvSpPr>
        <p:spPr>
          <a:xfrm>
            <a:off x="5441131" y="2747653"/>
            <a:ext cx="1310" cy="1092"/>
          </a:xfrm>
          <a:custGeom>
            <a:avLst/>
            <a:gdLst/>
            <a:ahLst/>
            <a:cxnLst/>
            <a:rect l="l" t="t" r="r" b="b"/>
            <a:pathLst>
              <a:path w="12" h="10" extrusionOk="0">
                <a:moveTo>
                  <a:pt x="1" y="0"/>
                </a:moveTo>
                <a:cubicBezTo>
                  <a:pt x="1" y="0"/>
                  <a:pt x="11" y="0"/>
                  <a:pt x="11" y="10"/>
                </a:cubicBezTo>
                <a:lnTo>
                  <a:pt x="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5446591" y="2753004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1" y="0"/>
                </a:moveTo>
                <a:lnTo>
                  <a:pt x="1" y="0"/>
                </a:lnTo>
                <a:cubicBezTo>
                  <a:pt x="10" y="0"/>
                  <a:pt x="10" y="10"/>
                  <a:pt x="20" y="11"/>
                </a:cubicBezTo>
                <a:lnTo>
                  <a:pt x="20" y="11"/>
                </a:lnTo>
                <a:cubicBezTo>
                  <a:pt x="14" y="5"/>
                  <a:pt x="7" y="0"/>
                  <a:pt x="1" y="0"/>
                </a:cubicBezTo>
                <a:close/>
                <a:moveTo>
                  <a:pt x="20" y="11"/>
                </a:moveTo>
                <a:cubicBezTo>
                  <a:pt x="23" y="14"/>
                  <a:pt x="27" y="17"/>
                  <a:pt x="30" y="20"/>
                </a:cubicBezTo>
                <a:lnTo>
                  <a:pt x="21" y="11"/>
                </a:lnTo>
                <a:cubicBezTo>
                  <a:pt x="20" y="11"/>
                  <a:pt x="20" y="11"/>
                  <a:pt x="20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5449867" y="2755188"/>
            <a:ext cx="3385" cy="3385"/>
          </a:xfrm>
          <a:custGeom>
            <a:avLst/>
            <a:gdLst/>
            <a:ahLst/>
            <a:cxnLst/>
            <a:rect l="l" t="t" r="r" b="b"/>
            <a:pathLst>
              <a:path w="31" h="31" extrusionOk="0">
                <a:moveTo>
                  <a:pt x="0" y="0"/>
                </a:moveTo>
                <a:lnTo>
                  <a:pt x="20" y="20"/>
                </a:lnTo>
                <a:cubicBezTo>
                  <a:pt x="20" y="10"/>
                  <a:pt x="10" y="10"/>
                  <a:pt x="0" y="0"/>
                </a:cubicBezTo>
                <a:close/>
                <a:moveTo>
                  <a:pt x="20" y="20"/>
                </a:moveTo>
                <a:lnTo>
                  <a:pt x="30" y="30"/>
                </a:lnTo>
                <a:cubicBezTo>
                  <a:pt x="30" y="20"/>
                  <a:pt x="30" y="20"/>
                  <a:pt x="20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3"/>
          <p:cNvSpPr/>
          <p:nvPr/>
        </p:nvSpPr>
        <p:spPr>
          <a:xfrm>
            <a:off x="5456309" y="2759446"/>
            <a:ext cx="1201" cy="2293"/>
          </a:xfrm>
          <a:custGeom>
            <a:avLst/>
            <a:gdLst/>
            <a:ahLst/>
            <a:cxnLst/>
            <a:rect l="l" t="t" r="r" b="b"/>
            <a:pathLst>
              <a:path w="11" h="21" extrusionOk="0">
                <a:moveTo>
                  <a:pt x="1" y="1"/>
                </a:moveTo>
                <a:lnTo>
                  <a:pt x="1" y="11"/>
                </a:lnTo>
                <a:lnTo>
                  <a:pt x="6" y="11"/>
                </a:lnTo>
                <a:cubicBezTo>
                  <a:pt x="3" y="9"/>
                  <a:pt x="1" y="6"/>
                  <a:pt x="1" y="1"/>
                </a:cubicBezTo>
                <a:close/>
                <a:moveTo>
                  <a:pt x="6" y="11"/>
                </a:moveTo>
                <a:cubicBezTo>
                  <a:pt x="8" y="13"/>
                  <a:pt x="11" y="16"/>
                  <a:pt x="11" y="21"/>
                </a:cubicBezTo>
                <a:lnTo>
                  <a:pt x="11" y="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5457401" y="2761630"/>
            <a:ext cx="1201" cy="1201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" y="1"/>
                </a:moveTo>
                <a:cubicBezTo>
                  <a:pt x="10" y="1"/>
                  <a:pt x="10" y="1"/>
                  <a:pt x="10" y="11"/>
                </a:cubicBezTo>
                <a:lnTo>
                  <a:pt x="1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3"/>
          <p:cNvSpPr/>
          <p:nvPr/>
        </p:nvSpPr>
        <p:spPr>
          <a:xfrm>
            <a:off x="5458493" y="2762722"/>
            <a:ext cx="1201" cy="109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11" y="1"/>
                </a:moveTo>
                <a:lnTo>
                  <a:pt x="1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5462752" y="2764906"/>
            <a:ext cx="5569" cy="4477"/>
          </a:xfrm>
          <a:custGeom>
            <a:avLst/>
            <a:gdLst/>
            <a:ahLst/>
            <a:cxnLst/>
            <a:rect l="l" t="t" r="r" b="b"/>
            <a:pathLst>
              <a:path w="51" h="41" extrusionOk="0">
                <a:moveTo>
                  <a:pt x="1" y="1"/>
                </a:moveTo>
                <a:cubicBezTo>
                  <a:pt x="1" y="10"/>
                  <a:pt x="1" y="10"/>
                  <a:pt x="11" y="10"/>
                </a:cubicBezTo>
                <a:lnTo>
                  <a:pt x="11" y="10"/>
                </a:lnTo>
                <a:lnTo>
                  <a:pt x="1" y="1"/>
                </a:lnTo>
                <a:close/>
                <a:moveTo>
                  <a:pt x="11" y="10"/>
                </a:moveTo>
                <a:lnTo>
                  <a:pt x="11" y="11"/>
                </a:lnTo>
                <a:lnTo>
                  <a:pt x="11" y="11"/>
                </a:lnTo>
                <a:cubicBezTo>
                  <a:pt x="11" y="11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lose/>
                <a:moveTo>
                  <a:pt x="11" y="11"/>
                </a:moveTo>
                <a:lnTo>
                  <a:pt x="11" y="11"/>
                </a:lnTo>
                <a:cubicBezTo>
                  <a:pt x="12" y="21"/>
                  <a:pt x="21" y="21"/>
                  <a:pt x="21" y="30"/>
                </a:cubicBezTo>
                <a:cubicBezTo>
                  <a:pt x="31" y="30"/>
                  <a:pt x="31" y="30"/>
                  <a:pt x="41" y="40"/>
                </a:cubicBezTo>
                <a:lnTo>
                  <a:pt x="51" y="40"/>
                </a:lnTo>
                <a:cubicBezTo>
                  <a:pt x="41" y="40"/>
                  <a:pt x="31" y="30"/>
                  <a:pt x="31" y="30"/>
                </a:cubicBezTo>
                <a:lnTo>
                  <a:pt x="11" y="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"/>
          <p:cNvSpPr/>
          <p:nvPr/>
        </p:nvSpPr>
        <p:spPr>
          <a:xfrm>
            <a:off x="5493109" y="2786637"/>
            <a:ext cx="199290" cy="57330"/>
          </a:xfrm>
          <a:custGeom>
            <a:avLst/>
            <a:gdLst/>
            <a:ahLst/>
            <a:cxnLst/>
            <a:rect l="l" t="t" r="r" b="b"/>
            <a:pathLst>
              <a:path w="1825" h="525" extrusionOk="0">
                <a:moveTo>
                  <a:pt x="1" y="0"/>
                </a:moveTo>
                <a:lnTo>
                  <a:pt x="11" y="9"/>
                </a:lnTo>
                <a:cubicBezTo>
                  <a:pt x="17" y="16"/>
                  <a:pt x="28" y="23"/>
                  <a:pt x="37" y="26"/>
                </a:cubicBezTo>
                <a:lnTo>
                  <a:pt x="37" y="26"/>
                </a:lnTo>
                <a:lnTo>
                  <a:pt x="20" y="9"/>
                </a:lnTo>
                <a:cubicBezTo>
                  <a:pt x="11" y="9"/>
                  <a:pt x="11" y="9"/>
                  <a:pt x="1" y="0"/>
                </a:cubicBezTo>
                <a:close/>
                <a:moveTo>
                  <a:pt x="37" y="26"/>
                </a:moveTo>
                <a:lnTo>
                  <a:pt x="40" y="29"/>
                </a:lnTo>
                <a:lnTo>
                  <a:pt x="61" y="40"/>
                </a:lnTo>
                <a:lnTo>
                  <a:pt x="61" y="40"/>
                </a:lnTo>
                <a:cubicBezTo>
                  <a:pt x="58" y="37"/>
                  <a:pt x="54" y="33"/>
                  <a:pt x="51" y="29"/>
                </a:cubicBezTo>
                <a:cubicBezTo>
                  <a:pt x="47" y="29"/>
                  <a:pt x="42" y="28"/>
                  <a:pt x="37" y="26"/>
                </a:cubicBezTo>
                <a:close/>
                <a:moveTo>
                  <a:pt x="61" y="40"/>
                </a:moveTo>
                <a:lnTo>
                  <a:pt x="61" y="40"/>
                </a:lnTo>
                <a:cubicBezTo>
                  <a:pt x="67" y="45"/>
                  <a:pt x="74" y="49"/>
                  <a:pt x="79" y="49"/>
                </a:cubicBezTo>
                <a:lnTo>
                  <a:pt x="79" y="49"/>
                </a:lnTo>
                <a:lnTo>
                  <a:pt x="61" y="40"/>
                </a:lnTo>
                <a:close/>
                <a:moveTo>
                  <a:pt x="79" y="49"/>
                </a:moveTo>
                <a:lnTo>
                  <a:pt x="82" y="50"/>
                </a:lnTo>
                <a:lnTo>
                  <a:pt x="82" y="50"/>
                </a:lnTo>
                <a:cubicBezTo>
                  <a:pt x="81" y="50"/>
                  <a:pt x="80" y="50"/>
                  <a:pt x="80" y="49"/>
                </a:cubicBezTo>
                <a:cubicBezTo>
                  <a:pt x="80" y="49"/>
                  <a:pt x="80" y="49"/>
                  <a:pt x="79" y="49"/>
                </a:cubicBezTo>
                <a:close/>
                <a:moveTo>
                  <a:pt x="82" y="50"/>
                </a:moveTo>
                <a:cubicBezTo>
                  <a:pt x="89" y="55"/>
                  <a:pt x="97" y="60"/>
                  <a:pt x="106" y="65"/>
                </a:cubicBezTo>
                <a:lnTo>
                  <a:pt x="106" y="65"/>
                </a:lnTo>
                <a:cubicBezTo>
                  <a:pt x="104" y="63"/>
                  <a:pt x="102" y="61"/>
                  <a:pt x="100" y="59"/>
                </a:cubicBezTo>
                <a:lnTo>
                  <a:pt x="82" y="50"/>
                </a:lnTo>
                <a:close/>
                <a:moveTo>
                  <a:pt x="106" y="65"/>
                </a:moveTo>
                <a:cubicBezTo>
                  <a:pt x="114" y="73"/>
                  <a:pt x="122" y="79"/>
                  <a:pt x="130" y="79"/>
                </a:cubicBezTo>
                <a:cubicBezTo>
                  <a:pt x="139" y="89"/>
                  <a:pt x="150" y="89"/>
                  <a:pt x="159" y="99"/>
                </a:cubicBezTo>
                <a:cubicBezTo>
                  <a:pt x="162" y="99"/>
                  <a:pt x="164" y="100"/>
                  <a:pt x="166" y="100"/>
                </a:cubicBezTo>
                <a:lnTo>
                  <a:pt x="166" y="100"/>
                </a:lnTo>
                <a:cubicBezTo>
                  <a:pt x="147" y="89"/>
                  <a:pt x="126" y="77"/>
                  <a:pt x="106" y="65"/>
                </a:cubicBezTo>
                <a:close/>
                <a:moveTo>
                  <a:pt x="166" y="100"/>
                </a:moveTo>
                <a:cubicBezTo>
                  <a:pt x="171" y="103"/>
                  <a:pt x="175" y="106"/>
                  <a:pt x="179" y="109"/>
                </a:cubicBezTo>
                <a:cubicBezTo>
                  <a:pt x="179" y="109"/>
                  <a:pt x="189" y="109"/>
                  <a:pt x="189" y="119"/>
                </a:cubicBezTo>
                <a:cubicBezTo>
                  <a:pt x="199" y="119"/>
                  <a:pt x="209" y="128"/>
                  <a:pt x="219" y="128"/>
                </a:cubicBezTo>
                <a:cubicBezTo>
                  <a:pt x="229" y="139"/>
                  <a:pt x="238" y="139"/>
                  <a:pt x="249" y="148"/>
                </a:cubicBezTo>
                <a:cubicBezTo>
                  <a:pt x="258" y="148"/>
                  <a:pt x="269" y="159"/>
                  <a:pt x="278" y="159"/>
                </a:cubicBezTo>
                <a:cubicBezTo>
                  <a:pt x="288" y="159"/>
                  <a:pt x="288" y="168"/>
                  <a:pt x="298" y="168"/>
                </a:cubicBezTo>
                <a:cubicBezTo>
                  <a:pt x="308" y="178"/>
                  <a:pt x="318" y="178"/>
                  <a:pt x="338" y="188"/>
                </a:cubicBezTo>
                <a:cubicBezTo>
                  <a:pt x="348" y="188"/>
                  <a:pt x="357" y="198"/>
                  <a:pt x="368" y="208"/>
                </a:cubicBezTo>
                <a:cubicBezTo>
                  <a:pt x="388" y="208"/>
                  <a:pt x="397" y="218"/>
                  <a:pt x="407" y="218"/>
                </a:cubicBezTo>
                <a:cubicBezTo>
                  <a:pt x="417" y="228"/>
                  <a:pt x="427" y="228"/>
                  <a:pt x="437" y="238"/>
                </a:cubicBezTo>
                <a:lnTo>
                  <a:pt x="451" y="238"/>
                </a:lnTo>
                <a:cubicBezTo>
                  <a:pt x="376" y="204"/>
                  <a:pt x="301" y="168"/>
                  <a:pt x="229" y="128"/>
                </a:cubicBezTo>
                <a:cubicBezTo>
                  <a:pt x="219" y="128"/>
                  <a:pt x="199" y="119"/>
                  <a:pt x="189" y="109"/>
                </a:cubicBezTo>
                <a:cubicBezTo>
                  <a:pt x="181" y="109"/>
                  <a:pt x="174" y="103"/>
                  <a:pt x="166" y="100"/>
                </a:cubicBezTo>
                <a:close/>
                <a:moveTo>
                  <a:pt x="451" y="238"/>
                </a:moveTo>
                <a:cubicBezTo>
                  <a:pt x="453" y="239"/>
                  <a:pt x="455" y="239"/>
                  <a:pt x="457" y="240"/>
                </a:cubicBezTo>
                <a:lnTo>
                  <a:pt x="457" y="240"/>
                </a:lnTo>
                <a:lnTo>
                  <a:pt x="457" y="238"/>
                </a:lnTo>
                <a:close/>
                <a:moveTo>
                  <a:pt x="457" y="240"/>
                </a:moveTo>
                <a:lnTo>
                  <a:pt x="457" y="247"/>
                </a:lnTo>
                <a:cubicBezTo>
                  <a:pt x="467" y="247"/>
                  <a:pt x="476" y="247"/>
                  <a:pt x="487" y="258"/>
                </a:cubicBezTo>
                <a:lnTo>
                  <a:pt x="496" y="258"/>
                </a:lnTo>
                <a:cubicBezTo>
                  <a:pt x="504" y="265"/>
                  <a:pt x="511" y="267"/>
                  <a:pt x="519" y="267"/>
                </a:cubicBezTo>
                <a:lnTo>
                  <a:pt x="519" y="267"/>
                </a:lnTo>
                <a:cubicBezTo>
                  <a:pt x="498" y="258"/>
                  <a:pt x="477" y="249"/>
                  <a:pt x="457" y="240"/>
                </a:cubicBezTo>
                <a:close/>
                <a:moveTo>
                  <a:pt x="519" y="267"/>
                </a:moveTo>
                <a:lnTo>
                  <a:pt x="519" y="267"/>
                </a:lnTo>
                <a:cubicBezTo>
                  <a:pt x="521" y="268"/>
                  <a:pt x="524" y="269"/>
                  <a:pt x="526" y="270"/>
                </a:cubicBezTo>
                <a:lnTo>
                  <a:pt x="526" y="270"/>
                </a:lnTo>
                <a:cubicBezTo>
                  <a:pt x="526" y="269"/>
                  <a:pt x="526" y="268"/>
                  <a:pt x="526" y="267"/>
                </a:cubicBezTo>
                <a:cubicBezTo>
                  <a:pt x="524" y="267"/>
                  <a:pt x="521" y="267"/>
                  <a:pt x="519" y="267"/>
                </a:cubicBezTo>
                <a:close/>
                <a:moveTo>
                  <a:pt x="526" y="270"/>
                </a:moveTo>
                <a:cubicBezTo>
                  <a:pt x="526" y="278"/>
                  <a:pt x="527" y="278"/>
                  <a:pt x="536" y="278"/>
                </a:cubicBezTo>
                <a:cubicBezTo>
                  <a:pt x="544" y="278"/>
                  <a:pt x="552" y="284"/>
                  <a:pt x="565" y="286"/>
                </a:cubicBezTo>
                <a:lnTo>
                  <a:pt x="565" y="286"/>
                </a:lnTo>
                <a:cubicBezTo>
                  <a:pt x="552" y="281"/>
                  <a:pt x="539" y="276"/>
                  <a:pt x="526" y="270"/>
                </a:cubicBezTo>
                <a:close/>
                <a:moveTo>
                  <a:pt x="565" y="286"/>
                </a:moveTo>
                <a:cubicBezTo>
                  <a:pt x="574" y="289"/>
                  <a:pt x="582" y="293"/>
                  <a:pt x="590" y="296"/>
                </a:cubicBezTo>
                <a:lnTo>
                  <a:pt x="590" y="296"/>
                </a:lnTo>
                <a:cubicBezTo>
                  <a:pt x="585" y="293"/>
                  <a:pt x="580" y="290"/>
                  <a:pt x="576" y="287"/>
                </a:cubicBezTo>
                <a:cubicBezTo>
                  <a:pt x="572" y="287"/>
                  <a:pt x="568" y="287"/>
                  <a:pt x="565" y="286"/>
                </a:cubicBezTo>
                <a:close/>
                <a:moveTo>
                  <a:pt x="590" y="296"/>
                </a:moveTo>
                <a:cubicBezTo>
                  <a:pt x="615" y="310"/>
                  <a:pt x="640" y="319"/>
                  <a:pt x="665" y="327"/>
                </a:cubicBezTo>
                <a:cubicBezTo>
                  <a:pt x="675" y="327"/>
                  <a:pt x="685" y="337"/>
                  <a:pt x="694" y="337"/>
                </a:cubicBezTo>
                <a:cubicBezTo>
                  <a:pt x="714" y="347"/>
                  <a:pt x="725" y="347"/>
                  <a:pt x="744" y="357"/>
                </a:cubicBezTo>
                <a:cubicBezTo>
                  <a:pt x="749" y="357"/>
                  <a:pt x="755" y="357"/>
                  <a:pt x="762" y="358"/>
                </a:cubicBezTo>
                <a:lnTo>
                  <a:pt x="762" y="358"/>
                </a:lnTo>
                <a:cubicBezTo>
                  <a:pt x="704" y="339"/>
                  <a:pt x="647" y="318"/>
                  <a:pt x="590" y="296"/>
                </a:cubicBezTo>
                <a:close/>
                <a:moveTo>
                  <a:pt x="762" y="358"/>
                </a:moveTo>
                <a:cubicBezTo>
                  <a:pt x="768" y="360"/>
                  <a:pt x="775" y="362"/>
                  <a:pt x="781" y="364"/>
                </a:cubicBezTo>
                <a:lnTo>
                  <a:pt x="781" y="364"/>
                </a:lnTo>
                <a:cubicBezTo>
                  <a:pt x="775" y="360"/>
                  <a:pt x="769" y="359"/>
                  <a:pt x="762" y="358"/>
                </a:cubicBezTo>
                <a:close/>
                <a:moveTo>
                  <a:pt x="781" y="364"/>
                </a:moveTo>
                <a:cubicBezTo>
                  <a:pt x="782" y="365"/>
                  <a:pt x="783" y="365"/>
                  <a:pt x="784" y="366"/>
                </a:cubicBezTo>
                <a:cubicBezTo>
                  <a:pt x="786" y="366"/>
                  <a:pt x="788" y="366"/>
                  <a:pt x="790" y="367"/>
                </a:cubicBezTo>
                <a:lnTo>
                  <a:pt x="790" y="367"/>
                </a:lnTo>
                <a:cubicBezTo>
                  <a:pt x="787" y="366"/>
                  <a:pt x="784" y="365"/>
                  <a:pt x="781" y="364"/>
                </a:cubicBezTo>
                <a:close/>
                <a:moveTo>
                  <a:pt x="790" y="367"/>
                </a:moveTo>
                <a:lnTo>
                  <a:pt x="790" y="367"/>
                </a:lnTo>
                <a:cubicBezTo>
                  <a:pt x="798" y="369"/>
                  <a:pt x="806" y="372"/>
                  <a:pt x="814" y="374"/>
                </a:cubicBezTo>
                <a:lnTo>
                  <a:pt x="814" y="374"/>
                </a:lnTo>
                <a:cubicBezTo>
                  <a:pt x="808" y="372"/>
                  <a:pt x="800" y="368"/>
                  <a:pt x="790" y="367"/>
                </a:cubicBezTo>
                <a:close/>
                <a:moveTo>
                  <a:pt x="814" y="374"/>
                </a:moveTo>
                <a:cubicBezTo>
                  <a:pt x="816" y="375"/>
                  <a:pt x="819" y="376"/>
                  <a:pt x="821" y="376"/>
                </a:cubicBezTo>
                <a:lnTo>
                  <a:pt x="821" y="376"/>
                </a:lnTo>
                <a:cubicBezTo>
                  <a:pt x="819" y="376"/>
                  <a:pt x="816" y="375"/>
                  <a:pt x="814" y="374"/>
                </a:cubicBezTo>
                <a:close/>
                <a:moveTo>
                  <a:pt x="821" y="376"/>
                </a:moveTo>
                <a:lnTo>
                  <a:pt x="821" y="376"/>
                </a:lnTo>
                <a:cubicBezTo>
                  <a:pt x="823" y="377"/>
                  <a:pt x="826" y="378"/>
                  <a:pt x="828" y="379"/>
                </a:cubicBezTo>
                <a:lnTo>
                  <a:pt x="828" y="379"/>
                </a:lnTo>
                <a:cubicBezTo>
                  <a:pt x="827" y="378"/>
                  <a:pt x="825" y="377"/>
                  <a:pt x="824" y="377"/>
                </a:cubicBezTo>
                <a:cubicBezTo>
                  <a:pt x="823" y="377"/>
                  <a:pt x="822" y="377"/>
                  <a:pt x="821" y="376"/>
                </a:cubicBezTo>
                <a:close/>
                <a:moveTo>
                  <a:pt x="828" y="379"/>
                </a:moveTo>
                <a:lnTo>
                  <a:pt x="828" y="379"/>
                </a:lnTo>
                <a:cubicBezTo>
                  <a:pt x="846" y="386"/>
                  <a:pt x="864" y="387"/>
                  <a:pt x="873" y="396"/>
                </a:cubicBezTo>
                <a:cubicBezTo>
                  <a:pt x="878" y="396"/>
                  <a:pt x="886" y="396"/>
                  <a:pt x="893" y="398"/>
                </a:cubicBezTo>
                <a:lnTo>
                  <a:pt x="893" y="398"/>
                </a:lnTo>
                <a:cubicBezTo>
                  <a:pt x="871" y="392"/>
                  <a:pt x="850" y="385"/>
                  <a:pt x="828" y="379"/>
                </a:cubicBezTo>
                <a:close/>
                <a:moveTo>
                  <a:pt x="893" y="398"/>
                </a:moveTo>
                <a:cubicBezTo>
                  <a:pt x="897" y="399"/>
                  <a:pt x="901" y="400"/>
                  <a:pt x="905" y="401"/>
                </a:cubicBezTo>
                <a:lnTo>
                  <a:pt x="905" y="401"/>
                </a:lnTo>
                <a:cubicBezTo>
                  <a:pt x="901" y="399"/>
                  <a:pt x="897" y="398"/>
                  <a:pt x="893" y="398"/>
                </a:cubicBezTo>
                <a:close/>
                <a:moveTo>
                  <a:pt x="905" y="401"/>
                </a:moveTo>
                <a:lnTo>
                  <a:pt x="905" y="401"/>
                </a:lnTo>
                <a:cubicBezTo>
                  <a:pt x="908" y="402"/>
                  <a:pt x="910" y="404"/>
                  <a:pt x="913" y="406"/>
                </a:cubicBezTo>
                <a:cubicBezTo>
                  <a:pt x="932" y="406"/>
                  <a:pt x="942" y="416"/>
                  <a:pt x="962" y="416"/>
                </a:cubicBezTo>
                <a:lnTo>
                  <a:pt x="962" y="416"/>
                </a:lnTo>
                <a:cubicBezTo>
                  <a:pt x="943" y="411"/>
                  <a:pt x="924" y="406"/>
                  <a:pt x="905" y="401"/>
                </a:cubicBezTo>
                <a:close/>
                <a:moveTo>
                  <a:pt x="962" y="416"/>
                </a:moveTo>
                <a:cubicBezTo>
                  <a:pt x="971" y="419"/>
                  <a:pt x="980" y="421"/>
                  <a:pt x="988" y="423"/>
                </a:cubicBezTo>
                <a:lnTo>
                  <a:pt x="988" y="423"/>
                </a:lnTo>
                <a:cubicBezTo>
                  <a:pt x="979" y="420"/>
                  <a:pt x="969" y="416"/>
                  <a:pt x="963" y="416"/>
                </a:cubicBezTo>
                <a:cubicBezTo>
                  <a:pt x="962" y="416"/>
                  <a:pt x="962" y="416"/>
                  <a:pt x="962" y="416"/>
                </a:cubicBezTo>
                <a:close/>
                <a:moveTo>
                  <a:pt x="988" y="423"/>
                </a:moveTo>
                <a:cubicBezTo>
                  <a:pt x="992" y="424"/>
                  <a:pt x="995" y="425"/>
                  <a:pt x="998" y="425"/>
                </a:cubicBezTo>
                <a:lnTo>
                  <a:pt x="998" y="425"/>
                </a:lnTo>
                <a:cubicBezTo>
                  <a:pt x="995" y="425"/>
                  <a:pt x="992" y="424"/>
                  <a:pt x="988" y="423"/>
                </a:cubicBezTo>
                <a:close/>
                <a:moveTo>
                  <a:pt x="998" y="425"/>
                </a:moveTo>
                <a:cubicBezTo>
                  <a:pt x="1007" y="428"/>
                  <a:pt x="1015" y="430"/>
                  <a:pt x="1024" y="432"/>
                </a:cubicBezTo>
                <a:lnTo>
                  <a:pt x="1024" y="432"/>
                </a:lnTo>
                <a:cubicBezTo>
                  <a:pt x="1016" y="429"/>
                  <a:pt x="1007" y="426"/>
                  <a:pt x="1002" y="426"/>
                </a:cubicBezTo>
                <a:cubicBezTo>
                  <a:pt x="1001" y="426"/>
                  <a:pt x="999" y="426"/>
                  <a:pt x="998" y="425"/>
                </a:cubicBezTo>
                <a:close/>
                <a:moveTo>
                  <a:pt x="1024" y="432"/>
                </a:moveTo>
                <a:cubicBezTo>
                  <a:pt x="1031" y="434"/>
                  <a:pt x="1037" y="436"/>
                  <a:pt x="1042" y="436"/>
                </a:cubicBezTo>
                <a:lnTo>
                  <a:pt x="1043" y="436"/>
                </a:lnTo>
                <a:cubicBezTo>
                  <a:pt x="1036" y="435"/>
                  <a:pt x="1030" y="433"/>
                  <a:pt x="1024" y="432"/>
                </a:cubicBezTo>
                <a:close/>
                <a:moveTo>
                  <a:pt x="1043" y="436"/>
                </a:moveTo>
                <a:lnTo>
                  <a:pt x="1043" y="436"/>
                </a:lnTo>
                <a:cubicBezTo>
                  <a:pt x="1047" y="437"/>
                  <a:pt x="1051" y="438"/>
                  <a:pt x="1055" y="439"/>
                </a:cubicBezTo>
                <a:lnTo>
                  <a:pt x="1055" y="439"/>
                </a:lnTo>
                <a:cubicBezTo>
                  <a:pt x="1054" y="438"/>
                  <a:pt x="1052" y="437"/>
                  <a:pt x="1051" y="436"/>
                </a:cubicBezTo>
                <a:close/>
                <a:moveTo>
                  <a:pt x="1055" y="439"/>
                </a:moveTo>
                <a:cubicBezTo>
                  <a:pt x="1063" y="445"/>
                  <a:pt x="1071" y="446"/>
                  <a:pt x="1085" y="446"/>
                </a:cubicBezTo>
                <a:lnTo>
                  <a:pt x="1085" y="446"/>
                </a:lnTo>
                <a:cubicBezTo>
                  <a:pt x="1075" y="443"/>
                  <a:pt x="1065" y="441"/>
                  <a:pt x="1055" y="439"/>
                </a:cubicBezTo>
                <a:close/>
                <a:moveTo>
                  <a:pt x="1085" y="446"/>
                </a:moveTo>
                <a:lnTo>
                  <a:pt x="1085" y="446"/>
                </a:lnTo>
                <a:cubicBezTo>
                  <a:pt x="1092" y="447"/>
                  <a:pt x="1099" y="449"/>
                  <a:pt x="1106" y="450"/>
                </a:cubicBezTo>
                <a:lnTo>
                  <a:pt x="1106" y="450"/>
                </a:lnTo>
                <a:cubicBezTo>
                  <a:pt x="1100" y="448"/>
                  <a:pt x="1096" y="446"/>
                  <a:pt x="1091" y="446"/>
                </a:cubicBezTo>
                <a:cubicBezTo>
                  <a:pt x="1089" y="446"/>
                  <a:pt x="1087" y="446"/>
                  <a:pt x="1085" y="446"/>
                </a:cubicBezTo>
                <a:close/>
                <a:moveTo>
                  <a:pt x="1106" y="450"/>
                </a:moveTo>
                <a:cubicBezTo>
                  <a:pt x="1112" y="453"/>
                  <a:pt x="1120" y="456"/>
                  <a:pt x="1131" y="456"/>
                </a:cubicBezTo>
                <a:cubicBezTo>
                  <a:pt x="1132" y="456"/>
                  <a:pt x="1133" y="456"/>
                  <a:pt x="1134" y="456"/>
                </a:cubicBezTo>
                <a:lnTo>
                  <a:pt x="1134" y="456"/>
                </a:lnTo>
                <a:cubicBezTo>
                  <a:pt x="1124" y="454"/>
                  <a:pt x="1115" y="452"/>
                  <a:pt x="1106" y="450"/>
                </a:cubicBezTo>
                <a:close/>
                <a:moveTo>
                  <a:pt x="1134" y="456"/>
                </a:moveTo>
                <a:cubicBezTo>
                  <a:pt x="1144" y="458"/>
                  <a:pt x="1154" y="460"/>
                  <a:pt x="1164" y="462"/>
                </a:cubicBezTo>
                <a:lnTo>
                  <a:pt x="1164" y="462"/>
                </a:lnTo>
                <a:cubicBezTo>
                  <a:pt x="1155" y="460"/>
                  <a:pt x="1144" y="457"/>
                  <a:pt x="1134" y="456"/>
                </a:cubicBezTo>
                <a:close/>
                <a:moveTo>
                  <a:pt x="1164" y="462"/>
                </a:moveTo>
                <a:cubicBezTo>
                  <a:pt x="1171" y="464"/>
                  <a:pt x="1176" y="465"/>
                  <a:pt x="1181" y="465"/>
                </a:cubicBezTo>
                <a:cubicBezTo>
                  <a:pt x="1181" y="465"/>
                  <a:pt x="1182" y="465"/>
                  <a:pt x="1182" y="465"/>
                </a:cubicBezTo>
                <a:lnTo>
                  <a:pt x="1182" y="465"/>
                </a:lnTo>
                <a:cubicBezTo>
                  <a:pt x="1176" y="464"/>
                  <a:pt x="1170" y="463"/>
                  <a:pt x="1164" y="462"/>
                </a:cubicBezTo>
                <a:close/>
                <a:moveTo>
                  <a:pt x="1182" y="465"/>
                </a:moveTo>
                <a:cubicBezTo>
                  <a:pt x="1188" y="467"/>
                  <a:pt x="1193" y="468"/>
                  <a:pt x="1199" y="469"/>
                </a:cubicBezTo>
                <a:lnTo>
                  <a:pt x="1199" y="469"/>
                </a:lnTo>
                <a:cubicBezTo>
                  <a:pt x="1194" y="467"/>
                  <a:pt x="1189" y="466"/>
                  <a:pt x="1182" y="465"/>
                </a:cubicBezTo>
                <a:close/>
                <a:moveTo>
                  <a:pt x="1199" y="469"/>
                </a:moveTo>
                <a:cubicBezTo>
                  <a:pt x="1208" y="472"/>
                  <a:pt x="1214" y="476"/>
                  <a:pt x="1220" y="476"/>
                </a:cubicBezTo>
                <a:cubicBezTo>
                  <a:pt x="1240" y="476"/>
                  <a:pt x="1250" y="476"/>
                  <a:pt x="1269" y="485"/>
                </a:cubicBezTo>
                <a:lnTo>
                  <a:pt x="1298" y="485"/>
                </a:lnTo>
                <a:cubicBezTo>
                  <a:pt x="1265" y="480"/>
                  <a:pt x="1232" y="475"/>
                  <a:pt x="1199" y="469"/>
                </a:cubicBezTo>
                <a:close/>
                <a:moveTo>
                  <a:pt x="1298" y="485"/>
                </a:moveTo>
                <a:cubicBezTo>
                  <a:pt x="1305" y="486"/>
                  <a:pt x="1312" y="487"/>
                  <a:pt x="1320" y="488"/>
                </a:cubicBezTo>
                <a:lnTo>
                  <a:pt x="1320" y="488"/>
                </a:lnTo>
                <a:cubicBezTo>
                  <a:pt x="1316" y="488"/>
                  <a:pt x="1313" y="486"/>
                  <a:pt x="1309" y="485"/>
                </a:cubicBezTo>
                <a:close/>
                <a:moveTo>
                  <a:pt x="1320" y="488"/>
                </a:moveTo>
                <a:lnTo>
                  <a:pt x="1320" y="488"/>
                </a:lnTo>
                <a:cubicBezTo>
                  <a:pt x="1336" y="493"/>
                  <a:pt x="1352" y="495"/>
                  <a:pt x="1368" y="495"/>
                </a:cubicBezTo>
                <a:lnTo>
                  <a:pt x="1368" y="495"/>
                </a:lnTo>
                <a:cubicBezTo>
                  <a:pt x="1352" y="493"/>
                  <a:pt x="1336" y="491"/>
                  <a:pt x="1320" y="488"/>
                </a:cubicBezTo>
                <a:close/>
                <a:moveTo>
                  <a:pt x="1368" y="495"/>
                </a:moveTo>
                <a:cubicBezTo>
                  <a:pt x="1379" y="497"/>
                  <a:pt x="1391" y="498"/>
                  <a:pt x="1403" y="500"/>
                </a:cubicBezTo>
                <a:lnTo>
                  <a:pt x="1403" y="500"/>
                </a:lnTo>
                <a:cubicBezTo>
                  <a:pt x="1402" y="499"/>
                  <a:pt x="1400" y="497"/>
                  <a:pt x="1399" y="496"/>
                </a:cubicBezTo>
                <a:cubicBezTo>
                  <a:pt x="1388" y="496"/>
                  <a:pt x="1378" y="496"/>
                  <a:pt x="1368" y="495"/>
                </a:cubicBezTo>
                <a:close/>
                <a:moveTo>
                  <a:pt x="1403" y="500"/>
                </a:moveTo>
                <a:cubicBezTo>
                  <a:pt x="1409" y="505"/>
                  <a:pt x="1410" y="505"/>
                  <a:pt x="1419" y="505"/>
                </a:cubicBezTo>
                <a:lnTo>
                  <a:pt x="1451" y="505"/>
                </a:lnTo>
                <a:cubicBezTo>
                  <a:pt x="1435" y="503"/>
                  <a:pt x="1419" y="502"/>
                  <a:pt x="1403" y="500"/>
                </a:cubicBezTo>
                <a:close/>
                <a:moveTo>
                  <a:pt x="1451" y="505"/>
                </a:moveTo>
                <a:cubicBezTo>
                  <a:pt x="1467" y="507"/>
                  <a:pt x="1483" y="508"/>
                  <a:pt x="1499" y="510"/>
                </a:cubicBezTo>
                <a:lnTo>
                  <a:pt x="1499" y="510"/>
                </a:lnTo>
                <a:cubicBezTo>
                  <a:pt x="1495" y="509"/>
                  <a:pt x="1491" y="507"/>
                  <a:pt x="1488" y="505"/>
                </a:cubicBezTo>
                <a:close/>
                <a:moveTo>
                  <a:pt x="1499" y="510"/>
                </a:moveTo>
                <a:lnTo>
                  <a:pt x="1499" y="510"/>
                </a:lnTo>
                <a:cubicBezTo>
                  <a:pt x="1515" y="515"/>
                  <a:pt x="1531" y="515"/>
                  <a:pt x="1547" y="515"/>
                </a:cubicBezTo>
                <a:lnTo>
                  <a:pt x="1565" y="515"/>
                </a:lnTo>
                <a:cubicBezTo>
                  <a:pt x="1543" y="514"/>
                  <a:pt x="1521" y="512"/>
                  <a:pt x="1499" y="510"/>
                </a:cubicBezTo>
                <a:close/>
                <a:moveTo>
                  <a:pt x="1565" y="515"/>
                </a:moveTo>
                <a:lnTo>
                  <a:pt x="1565" y="515"/>
                </a:lnTo>
                <a:cubicBezTo>
                  <a:pt x="1578" y="516"/>
                  <a:pt x="1592" y="517"/>
                  <a:pt x="1605" y="518"/>
                </a:cubicBezTo>
                <a:lnTo>
                  <a:pt x="1605" y="518"/>
                </a:lnTo>
                <a:cubicBezTo>
                  <a:pt x="1599" y="517"/>
                  <a:pt x="1594" y="515"/>
                  <a:pt x="1587" y="515"/>
                </a:cubicBezTo>
                <a:close/>
                <a:moveTo>
                  <a:pt x="1605" y="518"/>
                </a:moveTo>
                <a:lnTo>
                  <a:pt x="1605" y="518"/>
                </a:lnTo>
                <a:cubicBezTo>
                  <a:pt x="1615" y="521"/>
                  <a:pt x="1624" y="525"/>
                  <a:pt x="1637" y="525"/>
                </a:cubicBezTo>
                <a:lnTo>
                  <a:pt x="1825" y="525"/>
                </a:lnTo>
                <a:cubicBezTo>
                  <a:pt x="1751" y="525"/>
                  <a:pt x="1678" y="523"/>
                  <a:pt x="1605" y="5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5437964" y="2744268"/>
            <a:ext cx="1092" cy="1310"/>
          </a:xfrm>
          <a:custGeom>
            <a:avLst/>
            <a:gdLst/>
            <a:ahLst/>
            <a:cxnLst/>
            <a:rect l="l" t="t" r="r" b="b"/>
            <a:pathLst>
              <a:path w="10" h="12" extrusionOk="0">
                <a:moveTo>
                  <a:pt x="0" y="1"/>
                </a:moveTo>
                <a:cubicBezTo>
                  <a:pt x="0" y="11"/>
                  <a:pt x="10" y="11"/>
                  <a:pt x="10" y="1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5441131" y="2747653"/>
            <a:ext cx="1310" cy="1092"/>
          </a:xfrm>
          <a:custGeom>
            <a:avLst/>
            <a:gdLst/>
            <a:ahLst/>
            <a:cxnLst/>
            <a:rect l="l" t="t" r="r" b="b"/>
            <a:pathLst>
              <a:path w="12" h="10" extrusionOk="0">
                <a:moveTo>
                  <a:pt x="1" y="0"/>
                </a:moveTo>
                <a:cubicBezTo>
                  <a:pt x="1" y="0"/>
                  <a:pt x="11" y="0"/>
                  <a:pt x="11" y="10"/>
                </a:cubicBezTo>
                <a:lnTo>
                  <a:pt x="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5446591" y="2753004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1" y="0"/>
                </a:moveTo>
                <a:lnTo>
                  <a:pt x="1" y="0"/>
                </a:lnTo>
                <a:cubicBezTo>
                  <a:pt x="10" y="0"/>
                  <a:pt x="10" y="10"/>
                  <a:pt x="20" y="11"/>
                </a:cubicBezTo>
                <a:lnTo>
                  <a:pt x="20" y="11"/>
                </a:lnTo>
                <a:cubicBezTo>
                  <a:pt x="14" y="5"/>
                  <a:pt x="7" y="0"/>
                  <a:pt x="1" y="0"/>
                </a:cubicBezTo>
                <a:close/>
                <a:moveTo>
                  <a:pt x="20" y="11"/>
                </a:moveTo>
                <a:cubicBezTo>
                  <a:pt x="23" y="14"/>
                  <a:pt x="27" y="17"/>
                  <a:pt x="30" y="20"/>
                </a:cubicBezTo>
                <a:lnTo>
                  <a:pt x="21" y="11"/>
                </a:lnTo>
                <a:cubicBezTo>
                  <a:pt x="20" y="11"/>
                  <a:pt x="20" y="11"/>
                  <a:pt x="20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5449867" y="2755188"/>
            <a:ext cx="3385" cy="3385"/>
          </a:xfrm>
          <a:custGeom>
            <a:avLst/>
            <a:gdLst/>
            <a:ahLst/>
            <a:cxnLst/>
            <a:rect l="l" t="t" r="r" b="b"/>
            <a:pathLst>
              <a:path w="31" h="31" extrusionOk="0">
                <a:moveTo>
                  <a:pt x="0" y="0"/>
                </a:moveTo>
                <a:lnTo>
                  <a:pt x="20" y="20"/>
                </a:lnTo>
                <a:cubicBezTo>
                  <a:pt x="20" y="10"/>
                  <a:pt x="10" y="10"/>
                  <a:pt x="0" y="0"/>
                </a:cubicBezTo>
                <a:close/>
                <a:moveTo>
                  <a:pt x="20" y="20"/>
                </a:moveTo>
                <a:lnTo>
                  <a:pt x="30" y="30"/>
                </a:lnTo>
                <a:cubicBezTo>
                  <a:pt x="30" y="20"/>
                  <a:pt x="30" y="20"/>
                  <a:pt x="20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5456309" y="2759446"/>
            <a:ext cx="1201" cy="2293"/>
          </a:xfrm>
          <a:custGeom>
            <a:avLst/>
            <a:gdLst/>
            <a:ahLst/>
            <a:cxnLst/>
            <a:rect l="l" t="t" r="r" b="b"/>
            <a:pathLst>
              <a:path w="11" h="21" extrusionOk="0">
                <a:moveTo>
                  <a:pt x="1" y="1"/>
                </a:moveTo>
                <a:lnTo>
                  <a:pt x="1" y="11"/>
                </a:lnTo>
                <a:lnTo>
                  <a:pt x="6" y="11"/>
                </a:lnTo>
                <a:cubicBezTo>
                  <a:pt x="3" y="9"/>
                  <a:pt x="1" y="6"/>
                  <a:pt x="1" y="1"/>
                </a:cubicBezTo>
                <a:close/>
                <a:moveTo>
                  <a:pt x="6" y="11"/>
                </a:moveTo>
                <a:cubicBezTo>
                  <a:pt x="8" y="13"/>
                  <a:pt x="11" y="16"/>
                  <a:pt x="11" y="21"/>
                </a:cubicBezTo>
                <a:lnTo>
                  <a:pt x="11" y="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457401" y="2761630"/>
            <a:ext cx="1201" cy="1201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" y="1"/>
                </a:moveTo>
                <a:cubicBezTo>
                  <a:pt x="10" y="1"/>
                  <a:pt x="10" y="1"/>
                  <a:pt x="10" y="11"/>
                </a:cubicBezTo>
                <a:lnTo>
                  <a:pt x="1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5458493" y="2762722"/>
            <a:ext cx="1201" cy="109"/>
          </a:xfrm>
          <a:custGeom>
            <a:avLst/>
            <a:gdLst/>
            <a:ahLst/>
            <a:cxnLst/>
            <a:rect l="l" t="t" r="r" b="b"/>
            <a:pathLst>
              <a:path w="11" h="1" extrusionOk="0">
                <a:moveTo>
                  <a:pt x="11" y="1"/>
                </a:moveTo>
                <a:lnTo>
                  <a:pt x="1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5462752" y="2764906"/>
            <a:ext cx="5569" cy="4477"/>
          </a:xfrm>
          <a:custGeom>
            <a:avLst/>
            <a:gdLst/>
            <a:ahLst/>
            <a:cxnLst/>
            <a:rect l="l" t="t" r="r" b="b"/>
            <a:pathLst>
              <a:path w="51" h="41" extrusionOk="0">
                <a:moveTo>
                  <a:pt x="1" y="1"/>
                </a:moveTo>
                <a:cubicBezTo>
                  <a:pt x="1" y="10"/>
                  <a:pt x="1" y="10"/>
                  <a:pt x="11" y="10"/>
                </a:cubicBezTo>
                <a:lnTo>
                  <a:pt x="11" y="10"/>
                </a:lnTo>
                <a:lnTo>
                  <a:pt x="1" y="1"/>
                </a:lnTo>
                <a:close/>
                <a:moveTo>
                  <a:pt x="11" y="10"/>
                </a:moveTo>
                <a:lnTo>
                  <a:pt x="11" y="11"/>
                </a:lnTo>
                <a:lnTo>
                  <a:pt x="11" y="11"/>
                </a:lnTo>
                <a:cubicBezTo>
                  <a:pt x="11" y="11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lose/>
                <a:moveTo>
                  <a:pt x="11" y="11"/>
                </a:moveTo>
                <a:lnTo>
                  <a:pt x="11" y="11"/>
                </a:lnTo>
                <a:cubicBezTo>
                  <a:pt x="12" y="21"/>
                  <a:pt x="21" y="21"/>
                  <a:pt x="21" y="30"/>
                </a:cubicBezTo>
                <a:cubicBezTo>
                  <a:pt x="31" y="30"/>
                  <a:pt x="31" y="30"/>
                  <a:pt x="41" y="40"/>
                </a:cubicBezTo>
                <a:lnTo>
                  <a:pt x="51" y="40"/>
                </a:lnTo>
                <a:cubicBezTo>
                  <a:pt x="41" y="40"/>
                  <a:pt x="31" y="30"/>
                  <a:pt x="31" y="30"/>
                </a:cubicBezTo>
                <a:lnTo>
                  <a:pt x="11" y="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5484482" y="2781067"/>
            <a:ext cx="1201" cy="1310"/>
          </a:xfrm>
          <a:custGeom>
            <a:avLst/>
            <a:gdLst/>
            <a:ahLst/>
            <a:cxnLst/>
            <a:rect l="l" t="t" r="r" b="b"/>
            <a:pathLst>
              <a:path w="11" h="12" extrusionOk="0">
                <a:moveTo>
                  <a:pt x="0" y="1"/>
                </a:moveTo>
                <a:cubicBezTo>
                  <a:pt x="0" y="1"/>
                  <a:pt x="5" y="1"/>
                  <a:pt x="8" y="4"/>
                </a:cubicBezTo>
                <a:lnTo>
                  <a:pt x="8" y="4"/>
                </a:lnTo>
                <a:cubicBezTo>
                  <a:pt x="6" y="2"/>
                  <a:pt x="4" y="1"/>
                  <a:pt x="0" y="1"/>
                </a:cubicBezTo>
                <a:close/>
                <a:moveTo>
                  <a:pt x="8" y="4"/>
                </a:moveTo>
                <a:cubicBezTo>
                  <a:pt x="11" y="7"/>
                  <a:pt x="11" y="11"/>
                  <a:pt x="11" y="11"/>
                </a:cubicBezTo>
                <a:lnTo>
                  <a:pt x="11" y="11"/>
                </a:lnTo>
                <a:cubicBezTo>
                  <a:pt x="11" y="8"/>
                  <a:pt x="9" y="5"/>
                  <a:pt x="8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3451559" y="3767342"/>
            <a:ext cx="109" cy="10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3475364" y="3733709"/>
            <a:ext cx="133333" cy="33743"/>
          </a:xfrm>
          <a:custGeom>
            <a:avLst/>
            <a:gdLst/>
            <a:ahLst/>
            <a:cxnLst/>
            <a:rect l="l" t="t" r="r" b="b"/>
            <a:pathLst>
              <a:path w="1221" h="309" extrusionOk="0">
                <a:moveTo>
                  <a:pt x="1220" y="1"/>
                </a:moveTo>
                <a:cubicBezTo>
                  <a:pt x="1200" y="1"/>
                  <a:pt x="1181" y="11"/>
                  <a:pt x="1161" y="20"/>
                </a:cubicBezTo>
                <a:cubicBezTo>
                  <a:pt x="1160" y="22"/>
                  <a:pt x="1158" y="23"/>
                  <a:pt x="1157" y="23"/>
                </a:cubicBezTo>
                <a:lnTo>
                  <a:pt x="1157" y="23"/>
                </a:lnTo>
                <a:cubicBezTo>
                  <a:pt x="1178" y="14"/>
                  <a:pt x="1199" y="6"/>
                  <a:pt x="1220" y="1"/>
                </a:cubicBezTo>
                <a:close/>
                <a:moveTo>
                  <a:pt x="1157" y="23"/>
                </a:moveTo>
                <a:lnTo>
                  <a:pt x="1157" y="23"/>
                </a:lnTo>
                <a:cubicBezTo>
                  <a:pt x="1153" y="26"/>
                  <a:pt x="1148" y="28"/>
                  <a:pt x="1143" y="30"/>
                </a:cubicBezTo>
                <a:lnTo>
                  <a:pt x="1143" y="30"/>
                </a:lnTo>
                <a:cubicBezTo>
                  <a:pt x="1148" y="29"/>
                  <a:pt x="1153" y="27"/>
                  <a:pt x="1157" y="23"/>
                </a:cubicBezTo>
                <a:close/>
                <a:moveTo>
                  <a:pt x="1143" y="30"/>
                </a:moveTo>
                <a:cubicBezTo>
                  <a:pt x="1139" y="31"/>
                  <a:pt x="1135" y="31"/>
                  <a:pt x="1131" y="31"/>
                </a:cubicBezTo>
                <a:lnTo>
                  <a:pt x="1131" y="36"/>
                </a:lnTo>
                <a:lnTo>
                  <a:pt x="1131" y="36"/>
                </a:lnTo>
                <a:cubicBezTo>
                  <a:pt x="1135" y="34"/>
                  <a:pt x="1139" y="32"/>
                  <a:pt x="1143" y="30"/>
                </a:cubicBezTo>
                <a:close/>
                <a:moveTo>
                  <a:pt x="1131" y="36"/>
                </a:moveTo>
                <a:cubicBezTo>
                  <a:pt x="1128" y="37"/>
                  <a:pt x="1125" y="39"/>
                  <a:pt x="1122" y="40"/>
                </a:cubicBezTo>
                <a:lnTo>
                  <a:pt x="1131" y="40"/>
                </a:lnTo>
                <a:lnTo>
                  <a:pt x="1131" y="36"/>
                </a:lnTo>
                <a:close/>
                <a:moveTo>
                  <a:pt x="1121" y="40"/>
                </a:moveTo>
                <a:cubicBezTo>
                  <a:pt x="1121" y="40"/>
                  <a:pt x="1115" y="40"/>
                  <a:pt x="1112" y="45"/>
                </a:cubicBezTo>
                <a:lnTo>
                  <a:pt x="1112" y="45"/>
                </a:lnTo>
                <a:cubicBezTo>
                  <a:pt x="1115" y="43"/>
                  <a:pt x="1119" y="42"/>
                  <a:pt x="1122" y="40"/>
                </a:cubicBezTo>
                <a:close/>
                <a:moveTo>
                  <a:pt x="1112" y="45"/>
                </a:moveTo>
                <a:lnTo>
                  <a:pt x="1112" y="45"/>
                </a:lnTo>
                <a:cubicBezTo>
                  <a:pt x="1108" y="47"/>
                  <a:pt x="1105" y="49"/>
                  <a:pt x="1101" y="50"/>
                </a:cubicBezTo>
                <a:cubicBezTo>
                  <a:pt x="1101" y="50"/>
                  <a:pt x="1091" y="50"/>
                  <a:pt x="1081" y="60"/>
                </a:cubicBezTo>
                <a:cubicBezTo>
                  <a:pt x="1091" y="50"/>
                  <a:pt x="1101" y="50"/>
                  <a:pt x="1111" y="50"/>
                </a:cubicBezTo>
                <a:cubicBezTo>
                  <a:pt x="1111" y="48"/>
                  <a:pt x="1111" y="46"/>
                  <a:pt x="1112" y="45"/>
                </a:cubicBezTo>
                <a:close/>
                <a:moveTo>
                  <a:pt x="1062" y="60"/>
                </a:moveTo>
                <a:cubicBezTo>
                  <a:pt x="1051" y="70"/>
                  <a:pt x="1042" y="70"/>
                  <a:pt x="1032" y="70"/>
                </a:cubicBezTo>
                <a:lnTo>
                  <a:pt x="1032" y="77"/>
                </a:lnTo>
                <a:lnTo>
                  <a:pt x="1032" y="77"/>
                </a:lnTo>
                <a:lnTo>
                  <a:pt x="1081" y="60"/>
                </a:lnTo>
                <a:close/>
                <a:moveTo>
                  <a:pt x="1032" y="77"/>
                </a:moveTo>
                <a:lnTo>
                  <a:pt x="992" y="90"/>
                </a:lnTo>
                <a:cubicBezTo>
                  <a:pt x="1002" y="90"/>
                  <a:pt x="1022" y="80"/>
                  <a:pt x="1032" y="80"/>
                </a:cubicBezTo>
                <a:lnTo>
                  <a:pt x="1032" y="77"/>
                </a:lnTo>
                <a:close/>
                <a:moveTo>
                  <a:pt x="992" y="90"/>
                </a:moveTo>
                <a:lnTo>
                  <a:pt x="992" y="90"/>
                </a:lnTo>
                <a:cubicBezTo>
                  <a:pt x="987" y="95"/>
                  <a:pt x="981" y="97"/>
                  <a:pt x="973" y="99"/>
                </a:cubicBezTo>
                <a:lnTo>
                  <a:pt x="973" y="99"/>
                </a:lnTo>
                <a:cubicBezTo>
                  <a:pt x="979" y="98"/>
                  <a:pt x="986" y="96"/>
                  <a:pt x="992" y="90"/>
                </a:cubicBezTo>
                <a:close/>
                <a:moveTo>
                  <a:pt x="973" y="99"/>
                </a:moveTo>
                <a:cubicBezTo>
                  <a:pt x="969" y="100"/>
                  <a:pt x="966" y="100"/>
                  <a:pt x="963" y="100"/>
                </a:cubicBezTo>
                <a:cubicBezTo>
                  <a:pt x="961" y="101"/>
                  <a:pt x="960" y="102"/>
                  <a:pt x="959" y="103"/>
                </a:cubicBezTo>
                <a:lnTo>
                  <a:pt x="959" y="103"/>
                </a:lnTo>
                <a:cubicBezTo>
                  <a:pt x="964" y="102"/>
                  <a:pt x="969" y="101"/>
                  <a:pt x="973" y="99"/>
                </a:cubicBezTo>
                <a:close/>
                <a:moveTo>
                  <a:pt x="959" y="103"/>
                </a:moveTo>
                <a:cubicBezTo>
                  <a:pt x="954" y="105"/>
                  <a:pt x="948" y="107"/>
                  <a:pt x="943" y="110"/>
                </a:cubicBezTo>
                <a:cubicBezTo>
                  <a:pt x="951" y="110"/>
                  <a:pt x="952" y="110"/>
                  <a:pt x="959" y="103"/>
                </a:cubicBezTo>
                <a:close/>
                <a:moveTo>
                  <a:pt x="943" y="110"/>
                </a:moveTo>
                <a:cubicBezTo>
                  <a:pt x="935" y="110"/>
                  <a:pt x="933" y="110"/>
                  <a:pt x="928" y="115"/>
                </a:cubicBezTo>
                <a:lnTo>
                  <a:pt x="928" y="115"/>
                </a:lnTo>
                <a:cubicBezTo>
                  <a:pt x="933" y="112"/>
                  <a:pt x="938" y="110"/>
                  <a:pt x="943" y="110"/>
                </a:cubicBezTo>
                <a:close/>
                <a:moveTo>
                  <a:pt x="928" y="115"/>
                </a:moveTo>
                <a:lnTo>
                  <a:pt x="928" y="115"/>
                </a:lnTo>
                <a:cubicBezTo>
                  <a:pt x="923" y="117"/>
                  <a:pt x="918" y="119"/>
                  <a:pt x="913" y="119"/>
                </a:cubicBezTo>
                <a:lnTo>
                  <a:pt x="923" y="119"/>
                </a:lnTo>
                <a:cubicBezTo>
                  <a:pt x="925" y="117"/>
                  <a:pt x="926" y="116"/>
                  <a:pt x="928" y="115"/>
                </a:cubicBezTo>
                <a:close/>
                <a:moveTo>
                  <a:pt x="903" y="119"/>
                </a:moveTo>
                <a:cubicBezTo>
                  <a:pt x="903" y="120"/>
                  <a:pt x="903" y="121"/>
                  <a:pt x="903" y="122"/>
                </a:cubicBezTo>
                <a:lnTo>
                  <a:pt x="903" y="122"/>
                </a:lnTo>
                <a:cubicBezTo>
                  <a:pt x="906" y="121"/>
                  <a:pt x="909" y="119"/>
                  <a:pt x="913" y="119"/>
                </a:cubicBezTo>
                <a:close/>
                <a:moveTo>
                  <a:pt x="903" y="122"/>
                </a:moveTo>
                <a:lnTo>
                  <a:pt x="903" y="122"/>
                </a:lnTo>
                <a:cubicBezTo>
                  <a:pt x="896" y="125"/>
                  <a:pt x="890" y="130"/>
                  <a:pt x="883" y="130"/>
                </a:cubicBezTo>
                <a:cubicBezTo>
                  <a:pt x="873" y="130"/>
                  <a:pt x="863" y="139"/>
                  <a:pt x="853" y="139"/>
                </a:cubicBezTo>
                <a:cubicBezTo>
                  <a:pt x="852" y="140"/>
                  <a:pt x="851" y="140"/>
                  <a:pt x="850" y="141"/>
                </a:cubicBezTo>
                <a:lnTo>
                  <a:pt x="850" y="141"/>
                </a:lnTo>
                <a:cubicBezTo>
                  <a:pt x="855" y="140"/>
                  <a:pt x="859" y="139"/>
                  <a:pt x="863" y="139"/>
                </a:cubicBezTo>
                <a:cubicBezTo>
                  <a:pt x="873" y="130"/>
                  <a:pt x="883" y="130"/>
                  <a:pt x="893" y="130"/>
                </a:cubicBezTo>
                <a:cubicBezTo>
                  <a:pt x="893" y="130"/>
                  <a:pt x="901" y="130"/>
                  <a:pt x="903" y="122"/>
                </a:cubicBezTo>
                <a:close/>
                <a:moveTo>
                  <a:pt x="850" y="141"/>
                </a:moveTo>
                <a:lnTo>
                  <a:pt x="850" y="141"/>
                </a:lnTo>
                <a:cubicBezTo>
                  <a:pt x="835" y="144"/>
                  <a:pt x="819" y="152"/>
                  <a:pt x="804" y="159"/>
                </a:cubicBezTo>
                <a:cubicBezTo>
                  <a:pt x="823" y="150"/>
                  <a:pt x="832" y="150"/>
                  <a:pt x="850" y="141"/>
                </a:cubicBezTo>
                <a:close/>
                <a:moveTo>
                  <a:pt x="784" y="159"/>
                </a:moveTo>
                <a:cubicBezTo>
                  <a:pt x="782" y="161"/>
                  <a:pt x="780" y="163"/>
                  <a:pt x="778" y="164"/>
                </a:cubicBezTo>
                <a:lnTo>
                  <a:pt x="778" y="164"/>
                </a:lnTo>
                <a:cubicBezTo>
                  <a:pt x="787" y="161"/>
                  <a:pt x="795" y="159"/>
                  <a:pt x="804" y="159"/>
                </a:cubicBezTo>
                <a:close/>
                <a:moveTo>
                  <a:pt x="778" y="164"/>
                </a:moveTo>
                <a:cubicBezTo>
                  <a:pt x="774" y="165"/>
                  <a:pt x="770" y="167"/>
                  <a:pt x="766" y="169"/>
                </a:cubicBezTo>
                <a:lnTo>
                  <a:pt x="766" y="169"/>
                </a:lnTo>
                <a:cubicBezTo>
                  <a:pt x="770" y="168"/>
                  <a:pt x="774" y="167"/>
                  <a:pt x="778" y="164"/>
                </a:cubicBezTo>
                <a:close/>
                <a:moveTo>
                  <a:pt x="766" y="169"/>
                </a:moveTo>
                <a:cubicBezTo>
                  <a:pt x="762" y="169"/>
                  <a:pt x="758" y="169"/>
                  <a:pt x="754" y="169"/>
                </a:cubicBezTo>
                <a:cubicBezTo>
                  <a:pt x="744" y="169"/>
                  <a:pt x="744" y="179"/>
                  <a:pt x="744" y="179"/>
                </a:cubicBezTo>
                <a:cubicBezTo>
                  <a:pt x="752" y="175"/>
                  <a:pt x="759" y="172"/>
                  <a:pt x="766" y="169"/>
                </a:cubicBezTo>
                <a:close/>
                <a:moveTo>
                  <a:pt x="714" y="179"/>
                </a:moveTo>
                <a:lnTo>
                  <a:pt x="656" y="199"/>
                </a:lnTo>
                <a:lnTo>
                  <a:pt x="675" y="199"/>
                </a:lnTo>
                <a:cubicBezTo>
                  <a:pt x="685" y="189"/>
                  <a:pt x="694" y="189"/>
                  <a:pt x="705" y="189"/>
                </a:cubicBezTo>
                <a:cubicBezTo>
                  <a:pt x="714" y="179"/>
                  <a:pt x="725" y="179"/>
                  <a:pt x="734" y="179"/>
                </a:cubicBezTo>
                <a:close/>
                <a:moveTo>
                  <a:pt x="635" y="199"/>
                </a:moveTo>
                <a:cubicBezTo>
                  <a:pt x="630" y="204"/>
                  <a:pt x="623" y="207"/>
                  <a:pt x="614" y="209"/>
                </a:cubicBezTo>
                <a:lnTo>
                  <a:pt x="625" y="209"/>
                </a:lnTo>
                <a:lnTo>
                  <a:pt x="656" y="199"/>
                </a:lnTo>
                <a:close/>
                <a:moveTo>
                  <a:pt x="595" y="209"/>
                </a:moveTo>
                <a:cubicBezTo>
                  <a:pt x="595" y="212"/>
                  <a:pt x="594" y="214"/>
                  <a:pt x="593" y="216"/>
                </a:cubicBezTo>
                <a:lnTo>
                  <a:pt x="593" y="216"/>
                </a:lnTo>
                <a:cubicBezTo>
                  <a:pt x="600" y="213"/>
                  <a:pt x="607" y="211"/>
                  <a:pt x="614" y="209"/>
                </a:cubicBezTo>
                <a:close/>
                <a:moveTo>
                  <a:pt x="593" y="216"/>
                </a:moveTo>
                <a:lnTo>
                  <a:pt x="593" y="216"/>
                </a:lnTo>
                <a:cubicBezTo>
                  <a:pt x="591" y="216"/>
                  <a:pt x="589" y="217"/>
                  <a:pt x="587" y="218"/>
                </a:cubicBezTo>
                <a:lnTo>
                  <a:pt x="587" y="218"/>
                </a:lnTo>
                <a:cubicBezTo>
                  <a:pt x="589" y="218"/>
                  <a:pt x="591" y="217"/>
                  <a:pt x="593" y="216"/>
                </a:cubicBezTo>
                <a:close/>
                <a:moveTo>
                  <a:pt x="587" y="218"/>
                </a:moveTo>
                <a:cubicBezTo>
                  <a:pt x="584" y="219"/>
                  <a:pt x="580" y="219"/>
                  <a:pt x="576" y="219"/>
                </a:cubicBezTo>
                <a:lnTo>
                  <a:pt x="586" y="219"/>
                </a:lnTo>
                <a:cubicBezTo>
                  <a:pt x="586" y="218"/>
                  <a:pt x="587" y="218"/>
                  <a:pt x="587" y="218"/>
                </a:cubicBezTo>
                <a:close/>
                <a:moveTo>
                  <a:pt x="556" y="219"/>
                </a:moveTo>
                <a:cubicBezTo>
                  <a:pt x="546" y="229"/>
                  <a:pt x="546" y="229"/>
                  <a:pt x="536" y="229"/>
                </a:cubicBezTo>
                <a:lnTo>
                  <a:pt x="556" y="229"/>
                </a:lnTo>
                <a:lnTo>
                  <a:pt x="556" y="219"/>
                </a:lnTo>
                <a:close/>
                <a:moveTo>
                  <a:pt x="516" y="229"/>
                </a:moveTo>
                <a:cubicBezTo>
                  <a:pt x="502" y="232"/>
                  <a:pt x="489" y="236"/>
                  <a:pt x="476" y="239"/>
                </a:cubicBezTo>
                <a:lnTo>
                  <a:pt x="476" y="239"/>
                </a:lnTo>
                <a:cubicBezTo>
                  <a:pt x="479" y="238"/>
                  <a:pt x="483" y="238"/>
                  <a:pt x="487" y="238"/>
                </a:cubicBezTo>
                <a:lnTo>
                  <a:pt x="507" y="238"/>
                </a:lnTo>
                <a:cubicBezTo>
                  <a:pt x="507" y="229"/>
                  <a:pt x="516" y="229"/>
                  <a:pt x="526" y="229"/>
                </a:cubicBezTo>
                <a:close/>
                <a:moveTo>
                  <a:pt x="476" y="239"/>
                </a:moveTo>
                <a:cubicBezTo>
                  <a:pt x="473" y="239"/>
                  <a:pt x="471" y="240"/>
                  <a:pt x="468" y="241"/>
                </a:cubicBezTo>
                <a:lnTo>
                  <a:pt x="468" y="241"/>
                </a:lnTo>
                <a:cubicBezTo>
                  <a:pt x="471" y="240"/>
                  <a:pt x="473" y="240"/>
                  <a:pt x="476" y="239"/>
                </a:cubicBezTo>
                <a:close/>
                <a:moveTo>
                  <a:pt x="468" y="241"/>
                </a:moveTo>
                <a:cubicBezTo>
                  <a:pt x="458" y="244"/>
                  <a:pt x="448" y="246"/>
                  <a:pt x="439" y="249"/>
                </a:cubicBezTo>
                <a:lnTo>
                  <a:pt x="457" y="249"/>
                </a:lnTo>
                <a:cubicBezTo>
                  <a:pt x="460" y="245"/>
                  <a:pt x="464" y="242"/>
                  <a:pt x="468" y="241"/>
                </a:cubicBezTo>
                <a:close/>
                <a:moveTo>
                  <a:pt x="407" y="249"/>
                </a:moveTo>
                <a:lnTo>
                  <a:pt x="407" y="258"/>
                </a:lnTo>
                <a:cubicBezTo>
                  <a:pt x="417" y="255"/>
                  <a:pt x="428" y="252"/>
                  <a:pt x="439" y="249"/>
                </a:cubicBezTo>
                <a:close/>
                <a:moveTo>
                  <a:pt x="308" y="269"/>
                </a:moveTo>
                <a:cubicBezTo>
                  <a:pt x="299" y="269"/>
                  <a:pt x="298" y="269"/>
                  <a:pt x="292" y="275"/>
                </a:cubicBezTo>
                <a:lnTo>
                  <a:pt x="292" y="275"/>
                </a:lnTo>
                <a:cubicBezTo>
                  <a:pt x="307" y="272"/>
                  <a:pt x="320" y="269"/>
                  <a:pt x="338" y="269"/>
                </a:cubicBezTo>
                <a:close/>
                <a:moveTo>
                  <a:pt x="292" y="275"/>
                </a:moveTo>
                <a:cubicBezTo>
                  <a:pt x="282" y="276"/>
                  <a:pt x="271" y="278"/>
                  <a:pt x="258" y="278"/>
                </a:cubicBezTo>
                <a:lnTo>
                  <a:pt x="288" y="278"/>
                </a:lnTo>
                <a:cubicBezTo>
                  <a:pt x="290" y="277"/>
                  <a:pt x="291" y="276"/>
                  <a:pt x="292" y="275"/>
                </a:cubicBezTo>
                <a:close/>
                <a:moveTo>
                  <a:pt x="219" y="278"/>
                </a:moveTo>
                <a:cubicBezTo>
                  <a:pt x="209" y="288"/>
                  <a:pt x="199" y="288"/>
                  <a:pt x="189" y="288"/>
                </a:cubicBezTo>
                <a:lnTo>
                  <a:pt x="150" y="288"/>
                </a:lnTo>
                <a:cubicBezTo>
                  <a:pt x="141" y="288"/>
                  <a:pt x="140" y="288"/>
                  <a:pt x="134" y="294"/>
                </a:cubicBezTo>
                <a:lnTo>
                  <a:pt x="134" y="294"/>
                </a:lnTo>
                <a:cubicBezTo>
                  <a:pt x="159" y="288"/>
                  <a:pt x="184" y="288"/>
                  <a:pt x="209" y="288"/>
                </a:cubicBezTo>
                <a:cubicBezTo>
                  <a:pt x="219" y="288"/>
                  <a:pt x="229" y="278"/>
                  <a:pt x="238" y="278"/>
                </a:cubicBezTo>
                <a:close/>
                <a:moveTo>
                  <a:pt x="134" y="294"/>
                </a:moveTo>
                <a:cubicBezTo>
                  <a:pt x="129" y="295"/>
                  <a:pt x="124" y="296"/>
                  <a:pt x="120" y="298"/>
                </a:cubicBezTo>
                <a:lnTo>
                  <a:pt x="130" y="298"/>
                </a:lnTo>
                <a:cubicBezTo>
                  <a:pt x="131" y="296"/>
                  <a:pt x="133" y="295"/>
                  <a:pt x="134" y="294"/>
                </a:cubicBezTo>
                <a:close/>
                <a:moveTo>
                  <a:pt x="40" y="298"/>
                </a:moveTo>
                <a:cubicBezTo>
                  <a:pt x="35" y="298"/>
                  <a:pt x="30" y="298"/>
                  <a:pt x="26" y="299"/>
                </a:cubicBezTo>
                <a:cubicBezTo>
                  <a:pt x="33" y="298"/>
                  <a:pt x="41" y="298"/>
                  <a:pt x="51" y="298"/>
                </a:cubicBezTo>
                <a:close/>
                <a:moveTo>
                  <a:pt x="26" y="299"/>
                </a:moveTo>
                <a:cubicBezTo>
                  <a:pt x="18" y="301"/>
                  <a:pt x="10" y="303"/>
                  <a:pt x="1" y="308"/>
                </a:cubicBezTo>
                <a:lnTo>
                  <a:pt x="11" y="308"/>
                </a:lnTo>
                <a:cubicBezTo>
                  <a:pt x="16" y="303"/>
                  <a:pt x="21" y="301"/>
                  <a:pt x="26" y="2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3608585" y="3732726"/>
            <a:ext cx="1092" cy="1092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0" y="10"/>
                </a:lnTo>
                <a:cubicBezTo>
                  <a:pt x="0" y="0"/>
                  <a:pt x="0" y="0"/>
                  <a:pt x="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3621579" y="3723990"/>
            <a:ext cx="5460" cy="3385"/>
          </a:xfrm>
          <a:custGeom>
            <a:avLst/>
            <a:gdLst/>
            <a:ahLst/>
            <a:cxnLst/>
            <a:rect l="l" t="t" r="r" b="b"/>
            <a:pathLst>
              <a:path w="50" h="31" extrusionOk="0">
                <a:moveTo>
                  <a:pt x="49" y="1"/>
                </a:moveTo>
                <a:cubicBezTo>
                  <a:pt x="30" y="10"/>
                  <a:pt x="10" y="21"/>
                  <a:pt x="0" y="30"/>
                </a:cubicBezTo>
                <a:lnTo>
                  <a:pt x="0" y="30"/>
                </a:lnTo>
                <a:cubicBezTo>
                  <a:pt x="0" y="30"/>
                  <a:pt x="10" y="21"/>
                  <a:pt x="20" y="21"/>
                </a:cubicBezTo>
                <a:cubicBezTo>
                  <a:pt x="30" y="10"/>
                  <a:pt x="40" y="10"/>
                  <a:pt x="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3609568" y="3731525"/>
            <a:ext cx="3385" cy="1310"/>
          </a:xfrm>
          <a:custGeom>
            <a:avLst/>
            <a:gdLst/>
            <a:ahLst/>
            <a:cxnLst/>
            <a:rect l="l" t="t" r="r" b="b"/>
            <a:pathLst>
              <a:path w="31" h="12" extrusionOk="0">
                <a:moveTo>
                  <a:pt x="31" y="1"/>
                </a:moveTo>
                <a:cubicBezTo>
                  <a:pt x="23" y="1"/>
                  <a:pt x="21" y="1"/>
                  <a:pt x="16" y="6"/>
                </a:cubicBezTo>
                <a:lnTo>
                  <a:pt x="16" y="6"/>
                </a:lnTo>
                <a:cubicBezTo>
                  <a:pt x="21" y="3"/>
                  <a:pt x="26" y="1"/>
                  <a:pt x="31" y="1"/>
                </a:cubicBezTo>
                <a:close/>
                <a:moveTo>
                  <a:pt x="16" y="6"/>
                </a:moveTo>
                <a:cubicBezTo>
                  <a:pt x="11" y="8"/>
                  <a:pt x="6" y="11"/>
                  <a:pt x="1" y="11"/>
                </a:cubicBezTo>
                <a:lnTo>
                  <a:pt x="11" y="11"/>
                </a:lnTo>
                <a:cubicBezTo>
                  <a:pt x="13" y="9"/>
                  <a:pt x="15" y="7"/>
                  <a:pt x="16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3612844" y="3730542"/>
            <a:ext cx="2293" cy="1092"/>
          </a:xfrm>
          <a:custGeom>
            <a:avLst/>
            <a:gdLst/>
            <a:ahLst/>
            <a:cxnLst/>
            <a:rect l="l" t="t" r="r" b="b"/>
            <a:pathLst>
              <a:path w="21" h="10" extrusionOk="0">
                <a:moveTo>
                  <a:pt x="1" y="10"/>
                </a:moveTo>
                <a:cubicBezTo>
                  <a:pt x="10" y="0"/>
                  <a:pt x="21" y="0"/>
                  <a:pt x="21" y="0"/>
                </a:cubicBezTo>
                <a:lnTo>
                  <a:pt x="21" y="0"/>
                </a:lnTo>
                <a:cubicBezTo>
                  <a:pt x="21" y="0"/>
                  <a:pt x="10" y="0"/>
                  <a:pt x="1" y="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3615027" y="3727266"/>
            <a:ext cx="6661" cy="3385"/>
          </a:xfrm>
          <a:custGeom>
            <a:avLst/>
            <a:gdLst/>
            <a:ahLst/>
            <a:cxnLst/>
            <a:rect l="l" t="t" r="r" b="b"/>
            <a:pathLst>
              <a:path w="61" h="31" extrusionOk="0">
                <a:moveTo>
                  <a:pt x="60" y="0"/>
                </a:moveTo>
                <a:cubicBezTo>
                  <a:pt x="50" y="0"/>
                  <a:pt x="40" y="10"/>
                  <a:pt x="30" y="10"/>
                </a:cubicBezTo>
                <a:cubicBezTo>
                  <a:pt x="21" y="20"/>
                  <a:pt x="10" y="20"/>
                  <a:pt x="1" y="3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3626930" y="3720714"/>
            <a:ext cx="5569" cy="3385"/>
          </a:xfrm>
          <a:custGeom>
            <a:avLst/>
            <a:gdLst/>
            <a:ahLst/>
            <a:cxnLst/>
            <a:rect l="l" t="t" r="r" b="b"/>
            <a:pathLst>
              <a:path w="51" h="31" extrusionOk="0">
                <a:moveTo>
                  <a:pt x="50" y="1"/>
                </a:moveTo>
                <a:cubicBezTo>
                  <a:pt x="44" y="4"/>
                  <a:pt x="38" y="7"/>
                  <a:pt x="33" y="11"/>
                </a:cubicBezTo>
                <a:lnTo>
                  <a:pt x="33" y="11"/>
                </a:lnTo>
                <a:cubicBezTo>
                  <a:pt x="40" y="11"/>
                  <a:pt x="41" y="10"/>
                  <a:pt x="50" y="1"/>
                </a:cubicBezTo>
                <a:close/>
                <a:moveTo>
                  <a:pt x="33" y="11"/>
                </a:moveTo>
                <a:cubicBezTo>
                  <a:pt x="32" y="11"/>
                  <a:pt x="31" y="11"/>
                  <a:pt x="31" y="11"/>
                </a:cubicBezTo>
                <a:cubicBezTo>
                  <a:pt x="20" y="20"/>
                  <a:pt x="11" y="20"/>
                  <a:pt x="0" y="31"/>
                </a:cubicBezTo>
                <a:cubicBezTo>
                  <a:pt x="13" y="24"/>
                  <a:pt x="22" y="17"/>
                  <a:pt x="33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3633373" y="3718530"/>
            <a:ext cx="4477" cy="2293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41" y="1"/>
                </a:moveTo>
                <a:cubicBezTo>
                  <a:pt x="34" y="1"/>
                  <a:pt x="24" y="5"/>
                  <a:pt x="14" y="11"/>
                </a:cubicBezTo>
                <a:lnTo>
                  <a:pt x="14" y="11"/>
                </a:lnTo>
                <a:cubicBezTo>
                  <a:pt x="23" y="9"/>
                  <a:pt x="32" y="1"/>
                  <a:pt x="41" y="1"/>
                </a:cubicBezTo>
                <a:close/>
                <a:moveTo>
                  <a:pt x="14" y="11"/>
                </a:moveTo>
                <a:cubicBezTo>
                  <a:pt x="13" y="11"/>
                  <a:pt x="12" y="11"/>
                  <a:pt x="11" y="11"/>
                </a:cubicBezTo>
                <a:lnTo>
                  <a:pt x="1" y="21"/>
                </a:lnTo>
                <a:cubicBezTo>
                  <a:pt x="5" y="17"/>
                  <a:pt x="9" y="14"/>
                  <a:pt x="14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3644292" y="3712087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30" y="0"/>
                </a:moveTo>
                <a:cubicBezTo>
                  <a:pt x="20" y="11"/>
                  <a:pt x="10" y="11"/>
                  <a:pt x="0" y="20"/>
                </a:cubicBezTo>
                <a:cubicBezTo>
                  <a:pt x="10" y="20"/>
                  <a:pt x="20" y="11"/>
                  <a:pt x="20" y="11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3651827" y="3707720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30" y="1"/>
                </a:moveTo>
                <a:cubicBezTo>
                  <a:pt x="21" y="1"/>
                  <a:pt x="10" y="11"/>
                  <a:pt x="1" y="20"/>
                </a:cubicBezTo>
                <a:cubicBezTo>
                  <a:pt x="1" y="20"/>
                  <a:pt x="10" y="11"/>
                  <a:pt x="21" y="11"/>
                </a:cubicBezTo>
                <a:cubicBezTo>
                  <a:pt x="21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3663729" y="3698001"/>
            <a:ext cx="4477" cy="3385"/>
          </a:xfrm>
          <a:custGeom>
            <a:avLst/>
            <a:gdLst/>
            <a:ahLst/>
            <a:cxnLst/>
            <a:rect l="l" t="t" r="r" b="b"/>
            <a:pathLst>
              <a:path w="41" h="31" extrusionOk="0">
                <a:moveTo>
                  <a:pt x="40" y="1"/>
                </a:moveTo>
                <a:cubicBezTo>
                  <a:pt x="31" y="10"/>
                  <a:pt x="20" y="21"/>
                  <a:pt x="0" y="30"/>
                </a:cubicBezTo>
                <a:cubicBezTo>
                  <a:pt x="11" y="30"/>
                  <a:pt x="20" y="21"/>
                  <a:pt x="31" y="21"/>
                </a:cubicBezTo>
                <a:cubicBezTo>
                  <a:pt x="31" y="10"/>
                  <a:pt x="40" y="10"/>
                  <a:pt x="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3"/>
          <p:cNvSpPr/>
          <p:nvPr/>
        </p:nvSpPr>
        <p:spPr>
          <a:xfrm>
            <a:off x="3644292" y="3712087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30" y="0"/>
                </a:moveTo>
                <a:cubicBezTo>
                  <a:pt x="20" y="11"/>
                  <a:pt x="10" y="11"/>
                  <a:pt x="0" y="20"/>
                </a:cubicBezTo>
                <a:cubicBezTo>
                  <a:pt x="10" y="20"/>
                  <a:pt x="20" y="11"/>
                  <a:pt x="20" y="11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3"/>
          <p:cNvSpPr/>
          <p:nvPr/>
        </p:nvSpPr>
        <p:spPr>
          <a:xfrm>
            <a:off x="3651827" y="3707720"/>
            <a:ext cx="3385" cy="2293"/>
          </a:xfrm>
          <a:custGeom>
            <a:avLst/>
            <a:gdLst/>
            <a:ahLst/>
            <a:cxnLst/>
            <a:rect l="l" t="t" r="r" b="b"/>
            <a:pathLst>
              <a:path w="31" h="21" extrusionOk="0">
                <a:moveTo>
                  <a:pt x="30" y="1"/>
                </a:moveTo>
                <a:cubicBezTo>
                  <a:pt x="21" y="1"/>
                  <a:pt x="10" y="11"/>
                  <a:pt x="1" y="20"/>
                </a:cubicBezTo>
                <a:cubicBezTo>
                  <a:pt x="1" y="20"/>
                  <a:pt x="10" y="11"/>
                  <a:pt x="21" y="11"/>
                </a:cubicBezTo>
                <a:cubicBezTo>
                  <a:pt x="21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"/>
          <p:cNvSpPr/>
          <p:nvPr/>
        </p:nvSpPr>
        <p:spPr>
          <a:xfrm>
            <a:off x="3663729" y="3698001"/>
            <a:ext cx="4477" cy="3385"/>
          </a:xfrm>
          <a:custGeom>
            <a:avLst/>
            <a:gdLst/>
            <a:ahLst/>
            <a:cxnLst/>
            <a:rect l="l" t="t" r="r" b="b"/>
            <a:pathLst>
              <a:path w="41" h="31" extrusionOk="0">
                <a:moveTo>
                  <a:pt x="40" y="1"/>
                </a:moveTo>
                <a:cubicBezTo>
                  <a:pt x="31" y="10"/>
                  <a:pt x="20" y="21"/>
                  <a:pt x="0" y="30"/>
                </a:cubicBezTo>
                <a:cubicBezTo>
                  <a:pt x="11" y="30"/>
                  <a:pt x="20" y="21"/>
                  <a:pt x="31" y="21"/>
                </a:cubicBezTo>
                <a:cubicBezTo>
                  <a:pt x="31" y="10"/>
                  <a:pt x="40" y="10"/>
                  <a:pt x="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"/>
          <p:cNvSpPr/>
          <p:nvPr/>
        </p:nvSpPr>
        <p:spPr>
          <a:xfrm>
            <a:off x="3344437" y="3031239"/>
            <a:ext cx="8736" cy="2293"/>
          </a:xfrm>
          <a:custGeom>
            <a:avLst/>
            <a:gdLst/>
            <a:ahLst/>
            <a:cxnLst/>
            <a:rect l="l" t="t" r="r" b="b"/>
            <a:pathLst>
              <a:path w="80" h="21" extrusionOk="0">
                <a:moveTo>
                  <a:pt x="80" y="0"/>
                </a:moveTo>
                <a:cubicBezTo>
                  <a:pt x="60" y="10"/>
                  <a:pt x="30" y="10"/>
                  <a:pt x="0" y="20"/>
                </a:cubicBezTo>
                <a:cubicBezTo>
                  <a:pt x="30" y="10"/>
                  <a:pt x="60" y="10"/>
                  <a:pt x="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3"/>
          <p:cNvSpPr/>
          <p:nvPr/>
        </p:nvSpPr>
        <p:spPr>
          <a:xfrm>
            <a:off x="3408208" y="3019228"/>
            <a:ext cx="9937" cy="1310"/>
          </a:xfrm>
          <a:custGeom>
            <a:avLst/>
            <a:gdLst/>
            <a:ahLst/>
            <a:cxnLst/>
            <a:rect l="l" t="t" r="r" b="b"/>
            <a:pathLst>
              <a:path w="91" h="12" extrusionOk="0">
                <a:moveTo>
                  <a:pt x="91" y="1"/>
                </a:moveTo>
                <a:cubicBezTo>
                  <a:pt x="60" y="1"/>
                  <a:pt x="31" y="11"/>
                  <a:pt x="1" y="11"/>
                </a:cubicBezTo>
                <a:cubicBezTo>
                  <a:pt x="31" y="11"/>
                  <a:pt x="60" y="1"/>
                  <a:pt x="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23"/>
          <p:cNvGrpSpPr/>
          <p:nvPr/>
        </p:nvGrpSpPr>
        <p:grpSpPr>
          <a:xfrm>
            <a:off x="457125" y="2017800"/>
            <a:ext cx="5714580" cy="887988"/>
            <a:chOff x="457125" y="2017800"/>
            <a:chExt cx="5714580" cy="887988"/>
          </a:xfrm>
        </p:grpSpPr>
        <p:sp>
          <p:nvSpPr>
            <p:cNvPr id="379" name="Google Shape;379;p23"/>
            <p:cNvSpPr/>
            <p:nvPr/>
          </p:nvSpPr>
          <p:spPr>
            <a:xfrm>
              <a:off x="3014225" y="2094869"/>
              <a:ext cx="2678239" cy="810919"/>
            </a:xfrm>
            <a:custGeom>
              <a:avLst/>
              <a:gdLst/>
              <a:ahLst/>
              <a:cxnLst/>
              <a:rect l="l" t="t" r="r" b="b"/>
              <a:pathLst>
                <a:path w="24526" h="7426" extrusionOk="0">
                  <a:moveTo>
                    <a:pt x="3530" y="0"/>
                  </a:moveTo>
                  <a:cubicBezTo>
                    <a:pt x="1637" y="0"/>
                    <a:pt x="40" y="1487"/>
                    <a:pt x="11" y="3381"/>
                  </a:cubicBezTo>
                  <a:cubicBezTo>
                    <a:pt x="1" y="4352"/>
                    <a:pt x="388" y="5225"/>
                    <a:pt x="1022" y="5859"/>
                  </a:cubicBezTo>
                  <a:cubicBezTo>
                    <a:pt x="1637" y="6474"/>
                    <a:pt x="2499" y="6860"/>
                    <a:pt x="3441" y="6860"/>
                  </a:cubicBezTo>
                  <a:lnTo>
                    <a:pt x="22483" y="6860"/>
                  </a:lnTo>
                  <a:cubicBezTo>
                    <a:pt x="23078" y="7217"/>
                    <a:pt x="23782" y="7425"/>
                    <a:pt x="24526" y="7425"/>
                  </a:cubicBezTo>
                  <a:lnTo>
                    <a:pt x="24526" y="6860"/>
                  </a:lnTo>
                  <a:cubicBezTo>
                    <a:pt x="23951" y="6860"/>
                    <a:pt x="23406" y="6721"/>
                    <a:pt x="22930" y="6463"/>
                  </a:cubicBezTo>
                  <a:cubicBezTo>
                    <a:pt x="22920" y="6463"/>
                    <a:pt x="22900" y="6454"/>
                    <a:pt x="22890" y="6444"/>
                  </a:cubicBezTo>
                  <a:cubicBezTo>
                    <a:pt x="22880" y="6444"/>
                    <a:pt x="22870" y="6434"/>
                    <a:pt x="22860" y="6434"/>
                  </a:cubicBezTo>
                  <a:cubicBezTo>
                    <a:pt x="22851" y="6424"/>
                    <a:pt x="22840" y="6424"/>
                    <a:pt x="22831" y="6414"/>
                  </a:cubicBezTo>
                  <a:cubicBezTo>
                    <a:pt x="22821" y="6414"/>
                    <a:pt x="22811" y="6404"/>
                    <a:pt x="22801" y="6394"/>
                  </a:cubicBezTo>
                  <a:lnTo>
                    <a:pt x="22741" y="6364"/>
                  </a:lnTo>
                  <a:lnTo>
                    <a:pt x="22721" y="6344"/>
                  </a:lnTo>
                  <a:cubicBezTo>
                    <a:pt x="22692" y="6325"/>
                    <a:pt x="22652" y="6305"/>
                    <a:pt x="22622" y="6285"/>
                  </a:cubicBezTo>
                  <a:cubicBezTo>
                    <a:pt x="22613" y="6275"/>
                    <a:pt x="22602" y="6265"/>
                    <a:pt x="22583" y="6256"/>
                  </a:cubicBezTo>
                  <a:cubicBezTo>
                    <a:pt x="22573" y="6256"/>
                    <a:pt x="22573" y="6245"/>
                    <a:pt x="22563" y="6245"/>
                  </a:cubicBezTo>
                  <a:lnTo>
                    <a:pt x="22543" y="6226"/>
                  </a:lnTo>
                  <a:cubicBezTo>
                    <a:pt x="22533" y="6226"/>
                    <a:pt x="22523" y="6216"/>
                    <a:pt x="22514" y="6206"/>
                  </a:cubicBezTo>
                  <a:lnTo>
                    <a:pt x="22503" y="6206"/>
                  </a:lnTo>
                  <a:lnTo>
                    <a:pt x="22474" y="6176"/>
                  </a:lnTo>
                  <a:lnTo>
                    <a:pt x="22464" y="6176"/>
                  </a:lnTo>
                  <a:cubicBezTo>
                    <a:pt x="22454" y="6166"/>
                    <a:pt x="22454" y="6166"/>
                    <a:pt x="22444" y="6166"/>
                  </a:cubicBezTo>
                  <a:cubicBezTo>
                    <a:pt x="22444" y="6157"/>
                    <a:pt x="22434" y="6157"/>
                    <a:pt x="22434" y="6146"/>
                  </a:cubicBezTo>
                  <a:cubicBezTo>
                    <a:pt x="22424" y="6146"/>
                    <a:pt x="22414" y="6137"/>
                    <a:pt x="22404" y="6126"/>
                  </a:cubicBezTo>
                  <a:cubicBezTo>
                    <a:pt x="22404" y="6126"/>
                    <a:pt x="22395" y="6126"/>
                    <a:pt x="22395" y="6117"/>
                  </a:cubicBezTo>
                  <a:lnTo>
                    <a:pt x="22384" y="6117"/>
                  </a:lnTo>
                  <a:lnTo>
                    <a:pt x="22384" y="6107"/>
                  </a:lnTo>
                  <a:cubicBezTo>
                    <a:pt x="22375" y="6107"/>
                    <a:pt x="22375" y="6107"/>
                    <a:pt x="22375" y="6097"/>
                  </a:cubicBezTo>
                  <a:lnTo>
                    <a:pt x="22365" y="6097"/>
                  </a:lnTo>
                  <a:lnTo>
                    <a:pt x="22365" y="6087"/>
                  </a:lnTo>
                  <a:lnTo>
                    <a:pt x="22345" y="6087"/>
                  </a:lnTo>
                  <a:lnTo>
                    <a:pt x="22345" y="6077"/>
                  </a:lnTo>
                  <a:lnTo>
                    <a:pt x="22335" y="6077"/>
                  </a:lnTo>
                  <a:cubicBezTo>
                    <a:pt x="22335" y="6067"/>
                    <a:pt x="22335" y="6067"/>
                    <a:pt x="22325" y="6067"/>
                  </a:cubicBezTo>
                  <a:lnTo>
                    <a:pt x="22296" y="6038"/>
                  </a:lnTo>
                  <a:cubicBezTo>
                    <a:pt x="22285" y="6027"/>
                    <a:pt x="22276" y="6027"/>
                    <a:pt x="22276" y="6018"/>
                  </a:cubicBezTo>
                  <a:lnTo>
                    <a:pt x="22265" y="6018"/>
                  </a:lnTo>
                  <a:cubicBezTo>
                    <a:pt x="22256" y="6007"/>
                    <a:pt x="22256" y="5998"/>
                    <a:pt x="22246" y="5998"/>
                  </a:cubicBezTo>
                  <a:lnTo>
                    <a:pt x="22246" y="5988"/>
                  </a:lnTo>
                  <a:lnTo>
                    <a:pt x="22236" y="5988"/>
                  </a:lnTo>
                  <a:cubicBezTo>
                    <a:pt x="22236" y="5978"/>
                    <a:pt x="22226" y="5978"/>
                    <a:pt x="22226" y="5978"/>
                  </a:cubicBezTo>
                  <a:lnTo>
                    <a:pt x="22226" y="5968"/>
                  </a:lnTo>
                  <a:lnTo>
                    <a:pt x="22216" y="5968"/>
                  </a:lnTo>
                  <a:lnTo>
                    <a:pt x="22196" y="5948"/>
                  </a:lnTo>
                  <a:cubicBezTo>
                    <a:pt x="22186" y="5948"/>
                    <a:pt x="22186" y="5938"/>
                    <a:pt x="22177" y="5928"/>
                  </a:cubicBezTo>
                  <a:cubicBezTo>
                    <a:pt x="22177" y="5928"/>
                    <a:pt x="22166" y="5919"/>
                    <a:pt x="22157" y="5919"/>
                  </a:cubicBezTo>
                  <a:lnTo>
                    <a:pt x="22157" y="5908"/>
                  </a:lnTo>
                  <a:cubicBezTo>
                    <a:pt x="22146" y="5908"/>
                    <a:pt x="22137" y="5899"/>
                    <a:pt x="22127" y="5888"/>
                  </a:cubicBezTo>
                  <a:cubicBezTo>
                    <a:pt x="22127" y="5879"/>
                    <a:pt x="22127" y="5879"/>
                    <a:pt x="22117" y="5879"/>
                  </a:cubicBezTo>
                  <a:cubicBezTo>
                    <a:pt x="22117" y="5869"/>
                    <a:pt x="22107" y="5869"/>
                    <a:pt x="22107" y="5859"/>
                  </a:cubicBezTo>
                  <a:lnTo>
                    <a:pt x="22097" y="5859"/>
                  </a:lnTo>
                  <a:cubicBezTo>
                    <a:pt x="22097" y="5849"/>
                    <a:pt x="22087" y="5849"/>
                    <a:pt x="22087" y="5839"/>
                  </a:cubicBezTo>
                  <a:cubicBezTo>
                    <a:pt x="22077" y="5839"/>
                    <a:pt x="22077" y="5839"/>
                    <a:pt x="22077" y="5829"/>
                  </a:cubicBezTo>
                  <a:cubicBezTo>
                    <a:pt x="22077" y="5829"/>
                    <a:pt x="22067" y="5829"/>
                    <a:pt x="22067" y="5819"/>
                  </a:cubicBezTo>
                  <a:lnTo>
                    <a:pt x="22058" y="5819"/>
                  </a:lnTo>
                  <a:cubicBezTo>
                    <a:pt x="22058" y="5809"/>
                    <a:pt x="22058" y="5809"/>
                    <a:pt x="22047" y="5809"/>
                  </a:cubicBezTo>
                  <a:lnTo>
                    <a:pt x="22047" y="5800"/>
                  </a:lnTo>
                  <a:lnTo>
                    <a:pt x="22018" y="5769"/>
                  </a:lnTo>
                  <a:lnTo>
                    <a:pt x="21978" y="5730"/>
                  </a:lnTo>
                  <a:cubicBezTo>
                    <a:pt x="21968" y="5710"/>
                    <a:pt x="21948" y="5701"/>
                    <a:pt x="21928" y="5681"/>
                  </a:cubicBezTo>
                  <a:cubicBezTo>
                    <a:pt x="21919" y="5661"/>
                    <a:pt x="21909" y="5651"/>
                    <a:pt x="21899" y="5641"/>
                  </a:cubicBezTo>
                  <a:cubicBezTo>
                    <a:pt x="21879" y="5621"/>
                    <a:pt x="21869" y="5601"/>
                    <a:pt x="21849" y="5582"/>
                  </a:cubicBezTo>
                  <a:cubicBezTo>
                    <a:pt x="21849" y="5571"/>
                    <a:pt x="21840" y="5571"/>
                    <a:pt x="21840" y="5562"/>
                  </a:cubicBezTo>
                  <a:lnTo>
                    <a:pt x="21820" y="5542"/>
                  </a:lnTo>
                  <a:cubicBezTo>
                    <a:pt x="21820" y="5542"/>
                    <a:pt x="21820" y="5532"/>
                    <a:pt x="21809" y="5532"/>
                  </a:cubicBezTo>
                  <a:cubicBezTo>
                    <a:pt x="21809" y="5532"/>
                    <a:pt x="21809" y="5522"/>
                    <a:pt x="21800" y="5522"/>
                  </a:cubicBezTo>
                  <a:cubicBezTo>
                    <a:pt x="21800" y="5512"/>
                    <a:pt x="21790" y="5512"/>
                    <a:pt x="21790" y="5502"/>
                  </a:cubicBezTo>
                  <a:cubicBezTo>
                    <a:pt x="21770" y="5472"/>
                    <a:pt x="21750" y="5443"/>
                    <a:pt x="21730" y="5423"/>
                  </a:cubicBezTo>
                  <a:cubicBezTo>
                    <a:pt x="21721" y="5403"/>
                    <a:pt x="21701" y="5383"/>
                    <a:pt x="21690" y="5363"/>
                  </a:cubicBezTo>
                  <a:cubicBezTo>
                    <a:pt x="21681" y="5353"/>
                    <a:pt x="21671" y="5333"/>
                    <a:pt x="21661" y="5313"/>
                  </a:cubicBezTo>
                  <a:cubicBezTo>
                    <a:pt x="21651" y="5304"/>
                    <a:pt x="21641" y="5284"/>
                    <a:pt x="21631" y="5274"/>
                  </a:cubicBezTo>
                  <a:lnTo>
                    <a:pt x="21631" y="5264"/>
                  </a:lnTo>
                  <a:lnTo>
                    <a:pt x="21602" y="5234"/>
                  </a:lnTo>
                  <a:cubicBezTo>
                    <a:pt x="21591" y="5214"/>
                    <a:pt x="21591" y="5205"/>
                    <a:pt x="21582" y="5185"/>
                  </a:cubicBezTo>
                  <a:cubicBezTo>
                    <a:pt x="21571" y="5175"/>
                    <a:pt x="21562" y="5165"/>
                    <a:pt x="21552" y="5145"/>
                  </a:cubicBezTo>
                  <a:cubicBezTo>
                    <a:pt x="21552" y="5135"/>
                    <a:pt x="21542" y="5126"/>
                    <a:pt x="21532" y="5115"/>
                  </a:cubicBezTo>
                  <a:lnTo>
                    <a:pt x="21532" y="5106"/>
                  </a:lnTo>
                  <a:cubicBezTo>
                    <a:pt x="21522" y="5095"/>
                    <a:pt x="21512" y="5076"/>
                    <a:pt x="21502" y="5066"/>
                  </a:cubicBezTo>
                  <a:cubicBezTo>
                    <a:pt x="21502" y="5046"/>
                    <a:pt x="21492" y="5036"/>
                    <a:pt x="21483" y="5016"/>
                  </a:cubicBezTo>
                  <a:cubicBezTo>
                    <a:pt x="21472" y="5007"/>
                    <a:pt x="21472" y="4987"/>
                    <a:pt x="21463" y="4976"/>
                  </a:cubicBezTo>
                  <a:lnTo>
                    <a:pt x="21433" y="4917"/>
                  </a:lnTo>
                  <a:lnTo>
                    <a:pt x="21403" y="4857"/>
                  </a:lnTo>
                  <a:lnTo>
                    <a:pt x="21373" y="4798"/>
                  </a:lnTo>
                  <a:cubicBezTo>
                    <a:pt x="21373" y="4788"/>
                    <a:pt x="21373" y="4778"/>
                    <a:pt x="21364" y="4769"/>
                  </a:cubicBezTo>
                  <a:cubicBezTo>
                    <a:pt x="21364" y="4758"/>
                    <a:pt x="21353" y="4749"/>
                    <a:pt x="21353" y="4739"/>
                  </a:cubicBezTo>
                  <a:cubicBezTo>
                    <a:pt x="21353" y="4729"/>
                    <a:pt x="21344" y="4729"/>
                    <a:pt x="21344" y="4729"/>
                  </a:cubicBezTo>
                  <a:lnTo>
                    <a:pt x="21344" y="4719"/>
                  </a:lnTo>
                  <a:cubicBezTo>
                    <a:pt x="21344" y="4709"/>
                    <a:pt x="21334" y="4699"/>
                    <a:pt x="21334" y="4689"/>
                  </a:cubicBezTo>
                  <a:cubicBezTo>
                    <a:pt x="21334" y="4689"/>
                    <a:pt x="21324" y="4679"/>
                    <a:pt x="21324" y="4670"/>
                  </a:cubicBezTo>
                  <a:cubicBezTo>
                    <a:pt x="21324" y="4659"/>
                    <a:pt x="21314" y="4650"/>
                    <a:pt x="21314" y="4639"/>
                  </a:cubicBezTo>
                  <a:lnTo>
                    <a:pt x="21314" y="4630"/>
                  </a:lnTo>
                  <a:cubicBezTo>
                    <a:pt x="21304" y="4620"/>
                    <a:pt x="21304" y="4610"/>
                    <a:pt x="21294" y="4600"/>
                  </a:cubicBezTo>
                  <a:lnTo>
                    <a:pt x="21294" y="4590"/>
                  </a:lnTo>
                  <a:cubicBezTo>
                    <a:pt x="21284" y="4560"/>
                    <a:pt x="21274" y="4540"/>
                    <a:pt x="21274" y="4520"/>
                  </a:cubicBezTo>
                  <a:cubicBezTo>
                    <a:pt x="21265" y="4511"/>
                    <a:pt x="21265" y="4501"/>
                    <a:pt x="21265" y="4501"/>
                  </a:cubicBezTo>
                  <a:lnTo>
                    <a:pt x="21265" y="4491"/>
                  </a:lnTo>
                  <a:cubicBezTo>
                    <a:pt x="21254" y="4481"/>
                    <a:pt x="21254" y="4471"/>
                    <a:pt x="21254" y="4471"/>
                  </a:cubicBezTo>
                  <a:lnTo>
                    <a:pt x="21254" y="4461"/>
                  </a:lnTo>
                  <a:lnTo>
                    <a:pt x="21254" y="4451"/>
                  </a:lnTo>
                  <a:cubicBezTo>
                    <a:pt x="21245" y="4451"/>
                    <a:pt x="21245" y="4441"/>
                    <a:pt x="21245" y="4441"/>
                  </a:cubicBezTo>
                  <a:cubicBezTo>
                    <a:pt x="21245" y="4432"/>
                    <a:pt x="21245" y="4432"/>
                    <a:pt x="21234" y="4421"/>
                  </a:cubicBezTo>
                  <a:lnTo>
                    <a:pt x="21234" y="4401"/>
                  </a:lnTo>
                  <a:lnTo>
                    <a:pt x="21234" y="4392"/>
                  </a:lnTo>
                  <a:cubicBezTo>
                    <a:pt x="21234" y="4392"/>
                    <a:pt x="21225" y="4392"/>
                    <a:pt x="21225" y="4382"/>
                  </a:cubicBezTo>
                  <a:lnTo>
                    <a:pt x="21225" y="4372"/>
                  </a:lnTo>
                  <a:cubicBezTo>
                    <a:pt x="21225" y="4362"/>
                    <a:pt x="21215" y="4352"/>
                    <a:pt x="21215" y="4342"/>
                  </a:cubicBezTo>
                  <a:lnTo>
                    <a:pt x="21215" y="4332"/>
                  </a:lnTo>
                  <a:lnTo>
                    <a:pt x="21215" y="4322"/>
                  </a:lnTo>
                  <a:lnTo>
                    <a:pt x="21205" y="4322"/>
                  </a:lnTo>
                  <a:cubicBezTo>
                    <a:pt x="21205" y="4302"/>
                    <a:pt x="21205" y="4293"/>
                    <a:pt x="21195" y="4273"/>
                  </a:cubicBezTo>
                  <a:lnTo>
                    <a:pt x="21195" y="4263"/>
                  </a:lnTo>
                  <a:lnTo>
                    <a:pt x="21195" y="4253"/>
                  </a:lnTo>
                  <a:lnTo>
                    <a:pt x="21195" y="4243"/>
                  </a:lnTo>
                  <a:cubicBezTo>
                    <a:pt x="21195" y="4243"/>
                    <a:pt x="21185" y="4243"/>
                    <a:pt x="21185" y="4233"/>
                  </a:cubicBezTo>
                  <a:lnTo>
                    <a:pt x="21185" y="4203"/>
                  </a:lnTo>
                  <a:lnTo>
                    <a:pt x="21175" y="4194"/>
                  </a:lnTo>
                  <a:lnTo>
                    <a:pt x="21175" y="4183"/>
                  </a:lnTo>
                  <a:lnTo>
                    <a:pt x="21175" y="4174"/>
                  </a:lnTo>
                  <a:lnTo>
                    <a:pt x="21175" y="4164"/>
                  </a:lnTo>
                  <a:cubicBezTo>
                    <a:pt x="21165" y="4154"/>
                    <a:pt x="21165" y="4144"/>
                    <a:pt x="21165" y="4134"/>
                  </a:cubicBezTo>
                  <a:lnTo>
                    <a:pt x="21165" y="4104"/>
                  </a:lnTo>
                  <a:cubicBezTo>
                    <a:pt x="21155" y="4095"/>
                    <a:pt x="21155" y="4075"/>
                    <a:pt x="21155" y="4064"/>
                  </a:cubicBezTo>
                  <a:cubicBezTo>
                    <a:pt x="21155" y="4055"/>
                    <a:pt x="21155" y="4055"/>
                    <a:pt x="21146" y="4055"/>
                  </a:cubicBezTo>
                  <a:lnTo>
                    <a:pt x="21146" y="4015"/>
                  </a:lnTo>
                  <a:lnTo>
                    <a:pt x="21146" y="4005"/>
                  </a:lnTo>
                  <a:cubicBezTo>
                    <a:pt x="21146" y="3995"/>
                    <a:pt x="21135" y="3995"/>
                    <a:pt x="21135" y="3995"/>
                  </a:cubicBezTo>
                  <a:lnTo>
                    <a:pt x="21135" y="3985"/>
                  </a:lnTo>
                  <a:lnTo>
                    <a:pt x="21135" y="3965"/>
                  </a:lnTo>
                  <a:lnTo>
                    <a:pt x="21135" y="3956"/>
                  </a:lnTo>
                  <a:lnTo>
                    <a:pt x="21135" y="3936"/>
                  </a:lnTo>
                  <a:cubicBezTo>
                    <a:pt x="21126" y="3936"/>
                    <a:pt x="21126" y="3926"/>
                    <a:pt x="21126" y="3926"/>
                  </a:cubicBezTo>
                  <a:lnTo>
                    <a:pt x="21126" y="3896"/>
                  </a:lnTo>
                  <a:lnTo>
                    <a:pt x="21126" y="3886"/>
                  </a:lnTo>
                  <a:cubicBezTo>
                    <a:pt x="21126" y="3876"/>
                    <a:pt x="21115" y="3866"/>
                    <a:pt x="21115" y="3846"/>
                  </a:cubicBezTo>
                  <a:lnTo>
                    <a:pt x="21115" y="3837"/>
                  </a:lnTo>
                  <a:lnTo>
                    <a:pt x="21115" y="3817"/>
                  </a:lnTo>
                  <a:lnTo>
                    <a:pt x="21115" y="3807"/>
                  </a:lnTo>
                  <a:cubicBezTo>
                    <a:pt x="21115" y="3797"/>
                    <a:pt x="21115" y="3787"/>
                    <a:pt x="21106" y="3777"/>
                  </a:cubicBezTo>
                  <a:lnTo>
                    <a:pt x="21106" y="3767"/>
                  </a:lnTo>
                  <a:lnTo>
                    <a:pt x="21106" y="3727"/>
                  </a:lnTo>
                  <a:cubicBezTo>
                    <a:pt x="21096" y="3639"/>
                    <a:pt x="21096" y="3549"/>
                    <a:pt x="21096" y="3450"/>
                  </a:cubicBezTo>
                  <a:lnTo>
                    <a:pt x="21096" y="3430"/>
                  </a:lnTo>
                  <a:lnTo>
                    <a:pt x="21096" y="3420"/>
                  </a:lnTo>
                  <a:cubicBezTo>
                    <a:pt x="21086" y="1527"/>
                    <a:pt x="19549" y="0"/>
                    <a:pt x="17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5692284" y="2033172"/>
              <a:ext cx="436363" cy="436254"/>
            </a:xfrm>
            <a:custGeom>
              <a:avLst/>
              <a:gdLst/>
              <a:ahLst/>
              <a:cxnLst/>
              <a:rect l="l" t="t" r="r" b="b"/>
              <a:pathLst>
                <a:path w="3996" h="3995" extrusionOk="0">
                  <a:moveTo>
                    <a:pt x="1" y="0"/>
                  </a:moveTo>
                  <a:lnTo>
                    <a:pt x="1" y="565"/>
                  </a:lnTo>
                  <a:cubicBezTo>
                    <a:pt x="1894" y="565"/>
                    <a:pt x="3430" y="2102"/>
                    <a:pt x="3430" y="3995"/>
                  </a:cubicBezTo>
                  <a:lnTo>
                    <a:pt x="3996" y="3995"/>
                  </a:lnTo>
                  <a:cubicBezTo>
                    <a:pt x="3996" y="1785"/>
                    <a:pt x="220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5418418" y="2724831"/>
              <a:ext cx="3385" cy="338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5423878" y="2730290"/>
              <a:ext cx="2184" cy="2293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0"/>
                  </a:moveTo>
                  <a:cubicBezTo>
                    <a:pt x="0" y="7"/>
                    <a:pt x="5" y="9"/>
                    <a:pt x="8" y="10"/>
                  </a:cubicBezTo>
                  <a:lnTo>
                    <a:pt x="8" y="10"/>
                  </a:lnTo>
                  <a:cubicBezTo>
                    <a:pt x="6" y="7"/>
                    <a:pt x="3" y="4"/>
                    <a:pt x="0" y="0"/>
                  </a:cubicBezTo>
                  <a:close/>
                  <a:moveTo>
                    <a:pt x="8" y="10"/>
                  </a:moveTo>
                  <a:cubicBezTo>
                    <a:pt x="9" y="11"/>
                    <a:pt x="10" y="13"/>
                    <a:pt x="10" y="14"/>
                  </a:cubicBezTo>
                  <a:lnTo>
                    <a:pt x="10" y="14"/>
                  </a:lnTo>
                  <a:cubicBezTo>
                    <a:pt x="10" y="13"/>
                    <a:pt x="10" y="12"/>
                    <a:pt x="10" y="10"/>
                  </a:cubicBezTo>
                  <a:cubicBezTo>
                    <a:pt x="10" y="10"/>
                    <a:pt x="9" y="10"/>
                    <a:pt x="8" y="10"/>
                  </a:cubicBezTo>
                  <a:close/>
                  <a:moveTo>
                    <a:pt x="10" y="14"/>
                  </a:moveTo>
                  <a:cubicBezTo>
                    <a:pt x="11" y="20"/>
                    <a:pt x="12" y="20"/>
                    <a:pt x="20" y="20"/>
                  </a:cubicBezTo>
                  <a:cubicBezTo>
                    <a:pt x="15" y="20"/>
                    <a:pt x="13" y="18"/>
                    <a:pt x="1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429338" y="2736733"/>
              <a:ext cx="4368" cy="3385"/>
            </a:xfrm>
            <a:custGeom>
              <a:avLst/>
              <a:gdLst/>
              <a:ahLst/>
              <a:cxnLst/>
              <a:rect l="l" t="t" r="r" b="b"/>
              <a:pathLst>
                <a:path w="40" h="31" extrusionOk="0">
                  <a:moveTo>
                    <a:pt x="0" y="1"/>
                  </a:moveTo>
                  <a:cubicBezTo>
                    <a:pt x="4" y="3"/>
                    <a:pt x="7" y="4"/>
                    <a:pt x="10" y="6"/>
                  </a:cubicBezTo>
                  <a:lnTo>
                    <a:pt x="10" y="6"/>
                  </a:lnTo>
                  <a:cubicBezTo>
                    <a:pt x="9" y="1"/>
                    <a:pt x="8" y="1"/>
                    <a:pt x="0" y="1"/>
                  </a:cubicBezTo>
                  <a:close/>
                  <a:moveTo>
                    <a:pt x="10" y="6"/>
                  </a:moveTo>
                  <a:cubicBezTo>
                    <a:pt x="10" y="7"/>
                    <a:pt x="10" y="9"/>
                    <a:pt x="10" y="10"/>
                  </a:cubicBezTo>
                  <a:cubicBezTo>
                    <a:pt x="20" y="21"/>
                    <a:pt x="29" y="30"/>
                    <a:pt x="40" y="30"/>
                  </a:cubicBezTo>
                  <a:cubicBezTo>
                    <a:pt x="31" y="22"/>
                    <a:pt x="23" y="14"/>
                    <a:pt x="1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433596" y="2740009"/>
              <a:ext cx="6661" cy="6552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" y="0"/>
                  </a:moveTo>
                  <a:lnTo>
                    <a:pt x="1" y="11"/>
                  </a:lnTo>
                  <a:cubicBezTo>
                    <a:pt x="3" y="11"/>
                    <a:pt x="5" y="11"/>
                    <a:pt x="7" y="12"/>
                  </a:cubicBezTo>
                  <a:lnTo>
                    <a:pt x="7" y="12"/>
                  </a:lnTo>
                  <a:cubicBezTo>
                    <a:pt x="5" y="8"/>
                    <a:pt x="3" y="5"/>
                    <a:pt x="1" y="0"/>
                  </a:cubicBezTo>
                  <a:close/>
                  <a:moveTo>
                    <a:pt x="7" y="12"/>
                  </a:moveTo>
                  <a:lnTo>
                    <a:pt x="7" y="12"/>
                  </a:lnTo>
                  <a:cubicBezTo>
                    <a:pt x="13" y="22"/>
                    <a:pt x="21" y="29"/>
                    <a:pt x="31" y="35"/>
                  </a:cubicBezTo>
                  <a:lnTo>
                    <a:pt x="31" y="35"/>
                  </a:lnTo>
                  <a:cubicBezTo>
                    <a:pt x="28" y="31"/>
                    <a:pt x="26" y="26"/>
                    <a:pt x="21" y="20"/>
                  </a:cubicBezTo>
                  <a:cubicBezTo>
                    <a:pt x="21" y="20"/>
                    <a:pt x="14" y="14"/>
                    <a:pt x="7" y="12"/>
                  </a:cubicBezTo>
                  <a:close/>
                  <a:moveTo>
                    <a:pt x="31" y="35"/>
                  </a:moveTo>
                  <a:cubicBezTo>
                    <a:pt x="33" y="38"/>
                    <a:pt x="36" y="40"/>
                    <a:pt x="40" y="40"/>
                  </a:cubicBezTo>
                  <a:cubicBezTo>
                    <a:pt x="37" y="38"/>
                    <a:pt x="34" y="37"/>
                    <a:pt x="31" y="35"/>
                  </a:cubicBezTo>
                  <a:close/>
                  <a:moveTo>
                    <a:pt x="40" y="40"/>
                  </a:moveTo>
                  <a:lnTo>
                    <a:pt x="50" y="50"/>
                  </a:lnTo>
                  <a:lnTo>
                    <a:pt x="60" y="6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317738" y="2468325"/>
              <a:ext cx="109" cy="1092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0"/>
                  </a:move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317738" y="2472693"/>
              <a:ext cx="109" cy="2184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317738" y="2481320"/>
              <a:ext cx="109" cy="4477"/>
            </a:xfrm>
            <a:custGeom>
              <a:avLst/>
              <a:gdLst/>
              <a:ahLst/>
              <a:cxnLst/>
              <a:rect l="l" t="t" r="r" b="b"/>
              <a:pathLst>
                <a:path w="1" h="41" extrusionOk="0">
                  <a:moveTo>
                    <a:pt x="1" y="40"/>
                  </a:moveTo>
                  <a:lnTo>
                    <a:pt x="1" y="10"/>
                  </a:lnTo>
                  <a:lnTo>
                    <a:pt x="1" y="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317738" y="2489946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" y="1"/>
                  </a:moveTo>
                  <a:lnTo>
                    <a:pt x="1" y="10"/>
                  </a:lnTo>
                  <a:cubicBezTo>
                    <a:pt x="1" y="21"/>
                    <a:pt x="1" y="30"/>
                    <a:pt x="11" y="40"/>
                  </a:cubicBezTo>
                  <a:cubicBezTo>
                    <a:pt x="1" y="30"/>
                    <a:pt x="1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319922" y="2512659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0"/>
                  </a:moveTo>
                  <a:lnTo>
                    <a:pt x="0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321014" y="2519211"/>
              <a:ext cx="109" cy="2184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10"/>
                  </a:lnTo>
                  <a:lnTo>
                    <a:pt x="1" y="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321014" y="2523470"/>
              <a:ext cx="1201" cy="2293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" y="1"/>
                  </a:moveTo>
                  <a:cubicBezTo>
                    <a:pt x="1" y="11"/>
                    <a:pt x="10" y="20"/>
                    <a:pt x="10" y="20"/>
                  </a:cubicBezTo>
                  <a:lnTo>
                    <a:pt x="10" y="11"/>
                  </a:lnTo>
                  <a:cubicBezTo>
                    <a:pt x="1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324290" y="2538648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325382" y="2543016"/>
              <a:ext cx="1092" cy="7644"/>
            </a:xfrm>
            <a:custGeom>
              <a:avLst/>
              <a:gdLst/>
              <a:ahLst/>
              <a:cxnLst/>
              <a:rect l="l" t="t" r="r" b="b"/>
              <a:pathLst>
                <a:path w="10" h="70" extrusionOk="0">
                  <a:moveTo>
                    <a:pt x="0" y="0"/>
                  </a:moveTo>
                  <a:lnTo>
                    <a:pt x="0" y="30"/>
                  </a:lnTo>
                  <a:cubicBezTo>
                    <a:pt x="0" y="37"/>
                    <a:pt x="0" y="44"/>
                    <a:pt x="4" y="52"/>
                  </a:cubicBezTo>
                  <a:lnTo>
                    <a:pt x="4" y="52"/>
                  </a:lnTo>
                  <a:cubicBezTo>
                    <a:pt x="0" y="34"/>
                    <a:pt x="0" y="14"/>
                    <a:pt x="0" y="0"/>
                  </a:cubicBezTo>
                  <a:close/>
                  <a:moveTo>
                    <a:pt x="4" y="52"/>
                  </a:moveTo>
                  <a:cubicBezTo>
                    <a:pt x="5" y="58"/>
                    <a:pt x="7" y="64"/>
                    <a:pt x="10" y="70"/>
                  </a:cubicBezTo>
                  <a:lnTo>
                    <a:pt x="10" y="60"/>
                  </a:lnTo>
                  <a:cubicBezTo>
                    <a:pt x="7" y="57"/>
                    <a:pt x="5" y="54"/>
                    <a:pt x="4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326365" y="2551643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335101" y="2580908"/>
              <a:ext cx="109" cy="1092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335101" y="2583092"/>
              <a:ext cx="1201" cy="2293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0" y="0"/>
                  </a:moveTo>
                  <a:cubicBezTo>
                    <a:pt x="0" y="0"/>
                    <a:pt x="0" y="10"/>
                    <a:pt x="11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347003" y="2614432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347003" y="2615524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0" y="30"/>
                  </a:moveTo>
                  <a:cubicBezTo>
                    <a:pt x="10" y="20"/>
                    <a:pt x="10" y="10"/>
                    <a:pt x="1" y="1"/>
                  </a:cubicBezTo>
                  <a:lnTo>
                    <a:pt x="1" y="1"/>
                  </a:lnTo>
                  <a:cubicBezTo>
                    <a:pt x="10" y="10"/>
                    <a:pt x="10" y="20"/>
                    <a:pt x="10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418418" y="2724831"/>
              <a:ext cx="3385" cy="338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423878" y="2730290"/>
              <a:ext cx="2184" cy="2293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0" y="0"/>
                  </a:moveTo>
                  <a:cubicBezTo>
                    <a:pt x="0" y="7"/>
                    <a:pt x="5" y="9"/>
                    <a:pt x="8" y="10"/>
                  </a:cubicBezTo>
                  <a:lnTo>
                    <a:pt x="8" y="10"/>
                  </a:lnTo>
                  <a:cubicBezTo>
                    <a:pt x="6" y="7"/>
                    <a:pt x="3" y="4"/>
                    <a:pt x="0" y="0"/>
                  </a:cubicBezTo>
                  <a:close/>
                  <a:moveTo>
                    <a:pt x="8" y="10"/>
                  </a:moveTo>
                  <a:cubicBezTo>
                    <a:pt x="9" y="11"/>
                    <a:pt x="10" y="13"/>
                    <a:pt x="10" y="14"/>
                  </a:cubicBezTo>
                  <a:lnTo>
                    <a:pt x="10" y="14"/>
                  </a:lnTo>
                  <a:cubicBezTo>
                    <a:pt x="10" y="13"/>
                    <a:pt x="10" y="12"/>
                    <a:pt x="10" y="10"/>
                  </a:cubicBezTo>
                  <a:cubicBezTo>
                    <a:pt x="10" y="10"/>
                    <a:pt x="9" y="10"/>
                    <a:pt x="8" y="10"/>
                  </a:cubicBezTo>
                  <a:close/>
                  <a:moveTo>
                    <a:pt x="10" y="14"/>
                  </a:moveTo>
                  <a:cubicBezTo>
                    <a:pt x="11" y="20"/>
                    <a:pt x="12" y="20"/>
                    <a:pt x="20" y="20"/>
                  </a:cubicBezTo>
                  <a:cubicBezTo>
                    <a:pt x="15" y="20"/>
                    <a:pt x="13" y="18"/>
                    <a:pt x="1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429338" y="2736733"/>
              <a:ext cx="4368" cy="3385"/>
            </a:xfrm>
            <a:custGeom>
              <a:avLst/>
              <a:gdLst/>
              <a:ahLst/>
              <a:cxnLst/>
              <a:rect l="l" t="t" r="r" b="b"/>
              <a:pathLst>
                <a:path w="40" h="31" extrusionOk="0">
                  <a:moveTo>
                    <a:pt x="0" y="1"/>
                  </a:moveTo>
                  <a:cubicBezTo>
                    <a:pt x="4" y="3"/>
                    <a:pt x="7" y="4"/>
                    <a:pt x="10" y="6"/>
                  </a:cubicBezTo>
                  <a:lnTo>
                    <a:pt x="10" y="6"/>
                  </a:lnTo>
                  <a:cubicBezTo>
                    <a:pt x="9" y="1"/>
                    <a:pt x="8" y="1"/>
                    <a:pt x="0" y="1"/>
                  </a:cubicBezTo>
                  <a:close/>
                  <a:moveTo>
                    <a:pt x="10" y="6"/>
                  </a:moveTo>
                  <a:cubicBezTo>
                    <a:pt x="10" y="7"/>
                    <a:pt x="10" y="9"/>
                    <a:pt x="10" y="10"/>
                  </a:cubicBezTo>
                  <a:cubicBezTo>
                    <a:pt x="20" y="21"/>
                    <a:pt x="29" y="30"/>
                    <a:pt x="40" y="30"/>
                  </a:cubicBezTo>
                  <a:cubicBezTo>
                    <a:pt x="31" y="22"/>
                    <a:pt x="23" y="14"/>
                    <a:pt x="1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433596" y="2740009"/>
              <a:ext cx="4477" cy="4368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1" y="0"/>
                  </a:moveTo>
                  <a:lnTo>
                    <a:pt x="1" y="11"/>
                  </a:lnTo>
                  <a:cubicBezTo>
                    <a:pt x="3" y="11"/>
                    <a:pt x="5" y="11"/>
                    <a:pt x="7" y="12"/>
                  </a:cubicBezTo>
                  <a:lnTo>
                    <a:pt x="7" y="12"/>
                  </a:lnTo>
                  <a:cubicBezTo>
                    <a:pt x="5" y="8"/>
                    <a:pt x="3" y="5"/>
                    <a:pt x="1" y="0"/>
                  </a:cubicBezTo>
                  <a:close/>
                  <a:moveTo>
                    <a:pt x="7" y="12"/>
                  </a:moveTo>
                  <a:lnTo>
                    <a:pt x="7" y="12"/>
                  </a:lnTo>
                  <a:cubicBezTo>
                    <a:pt x="15" y="24"/>
                    <a:pt x="25" y="32"/>
                    <a:pt x="40" y="40"/>
                  </a:cubicBezTo>
                  <a:lnTo>
                    <a:pt x="21" y="20"/>
                  </a:lnTo>
                  <a:cubicBezTo>
                    <a:pt x="21" y="20"/>
                    <a:pt x="14" y="14"/>
                    <a:pt x="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317738" y="2491038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1" y="30"/>
                  </a:moveTo>
                  <a:lnTo>
                    <a:pt x="11" y="30"/>
                  </a:lnTo>
                  <a:cubicBezTo>
                    <a:pt x="1" y="20"/>
                    <a:pt x="1" y="11"/>
                    <a:pt x="1" y="0"/>
                  </a:cubicBezTo>
                  <a:cubicBezTo>
                    <a:pt x="1" y="11"/>
                    <a:pt x="1" y="20"/>
                    <a:pt x="11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319922" y="2512659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0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317738" y="2469417"/>
              <a:ext cx="109" cy="5460"/>
            </a:xfrm>
            <a:custGeom>
              <a:avLst/>
              <a:gdLst/>
              <a:ahLst/>
              <a:cxnLst/>
              <a:rect l="l" t="t" r="r" b="b"/>
              <a:pathLst>
                <a:path w="1" h="50" extrusionOk="0">
                  <a:moveTo>
                    <a:pt x="1" y="50"/>
                  </a:moveTo>
                  <a:lnTo>
                    <a:pt x="1" y="40"/>
                  </a:lnTo>
                  <a:lnTo>
                    <a:pt x="1" y="2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317738" y="2481320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322106" y="2527838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0"/>
                  </a:move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24290" y="2538648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20"/>
                    <a:pt x="0" y="31"/>
                    <a:pt x="10" y="40"/>
                  </a:cubicBezTo>
                  <a:cubicBezTo>
                    <a:pt x="0" y="31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25382" y="2543016"/>
              <a:ext cx="1092" cy="7644"/>
            </a:xfrm>
            <a:custGeom>
              <a:avLst/>
              <a:gdLst/>
              <a:ahLst/>
              <a:cxnLst/>
              <a:rect l="l" t="t" r="r" b="b"/>
              <a:pathLst>
                <a:path w="10" h="70" extrusionOk="0">
                  <a:moveTo>
                    <a:pt x="0" y="0"/>
                  </a:moveTo>
                  <a:lnTo>
                    <a:pt x="0" y="30"/>
                  </a:lnTo>
                  <a:cubicBezTo>
                    <a:pt x="0" y="37"/>
                    <a:pt x="0" y="44"/>
                    <a:pt x="4" y="52"/>
                  </a:cubicBezTo>
                  <a:lnTo>
                    <a:pt x="4" y="52"/>
                  </a:lnTo>
                  <a:cubicBezTo>
                    <a:pt x="0" y="34"/>
                    <a:pt x="0" y="14"/>
                    <a:pt x="0" y="0"/>
                  </a:cubicBezTo>
                  <a:close/>
                  <a:moveTo>
                    <a:pt x="4" y="52"/>
                  </a:moveTo>
                  <a:cubicBezTo>
                    <a:pt x="5" y="58"/>
                    <a:pt x="7" y="64"/>
                    <a:pt x="10" y="70"/>
                  </a:cubicBezTo>
                  <a:lnTo>
                    <a:pt x="10" y="60"/>
                  </a:lnTo>
                  <a:cubicBezTo>
                    <a:pt x="7" y="57"/>
                    <a:pt x="5" y="54"/>
                    <a:pt x="4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30733" y="2566821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331825" y="2572281"/>
              <a:ext cx="109" cy="1092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0"/>
                  </a:moveTo>
                  <a:lnTo>
                    <a:pt x="1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335101" y="2580908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335101" y="2583092"/>
              <a:ext cx="1201" cy="2293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0" y="0"/>
                  </a:moveTo>
                  <a:cubicBezTo>
                    <a:pt x="0" y="0"/>
                    <a:pt x="0" y="10"/>
                    <a:pt x="11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337285" y="2588443"/>
              <a:ext cx="2184" cy="7753"/>
            </a:xfrm>
            <a:custGeom>
              <a:avLst/>
              <a:gdLst/>
              <a:ahLst/>
              <a:cxnLst/>
              <a:rect l="l" t="t" r="r" b="b"/>
              <a:pathLst>
                <a:path w="20" h="71" extrusionOk="0">
                  <a:moveTo>
                    <a:pt x="20" y="70"/>
                  </a:moveTo>
                  <a:cubicBezTo>
                    <a:pt x="10" y="40"/>
                    <a:pt x="0" y="20"/>
                    <a:pt x="0" y="0"/>
                  </a:cubicBezTo>
                  <a:cubicBezTo>
                    <a:pt x="0" y="20"/>
                    <a:pt x="10" y="40"/>
                    <a:pt x="20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347003" y="2614432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0" y="40"/>
                  </a:moveTo>
                  <a:cubicBezTo>
                    <a:pt x="10" y="30"/>
                    <a:pt x="10" y="20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lnTo>
                    <a:pt x="1" y="11"/>
                  </a:lnTo>
                  <a:cubicBezTo>
                    <a:pt x="10" y="20"/>
                    <a:pt x="10" y="30"/>
                    <a:pt x="10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418418" y="2195549"/>
              <a:ext cx="547856" cy="547856"/>
            </a:xfrm>
            <a:custGeom>
              <a:avLst/>
              <a:gdLst/>
              <a:ahLst/>
              <a:cxnLst/>
              <a:rect l="l" t="t" r="r" b="b"/>
              <a:pathLst>
                <a:path w="5017" h="5017" extrusionOk="0">
                  <a:moveTo>
                    <a:pt x="2509" y="0"/>
                  </a:moveTo>
                  <a:cubicBezTo>
                    <a:pt x="1121" y="0"/>
                    <a:pt x="1" y="1120"/>
                    <a:pt x="1" y="2508"/>
                  </a:cubicBezTo>
                  <a:cubicBezTo>
                    <a:pt x="1" y="3896"/>
                    <a:pt x="1121" y="5016"/>
                    <a:pt x="2509" y="5016"/>
                  </a:cubicBezTo>
                  <a:cubicBezTo>
                    <a:pt x="3896" y="5016"/>
                    <a:pt x="5017" y="3896"/>
                    <a:pt x="5017" y="2508"/>
                  </a:cubicBezTo>
                  <a:cubicBezTo>
                    <a:pt x="5017" y="1120"/>
                    <a:pt x="3896" y="0"/>
                    <a:pt x="25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 txBox="1"/>
            <p:nvPr/>
          </p:nvSpPr>
          <p:spPr>
            <a:xfrm>
              <a:off x="5203005" y="2187281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418;p23"/>
            <p:cNvSpPr txBox="1"/>
            <p:nvPr/>
          </p:nvSpPr>
          <p:spPr>
            <a:xfrm>
              <a:off x="3090425" y="2211910"/>
              <a:ext cx="2306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9" name="Google Shape;419;p23"/>
            <p:cNvSpPr txBox="1"/>
            <p:nvPr/>
          </p:nvSpPr>
          <p:spPr>
            <a:xfrm>
              <a:off x="457125" y="2017800"/>
              <a:ext cx="24009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System. It’s the fourth-brightest object in the sky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0" name="Google Shape;420;p23"/>
          <p:cNvGrpSpPr/>
          <p:nvPr/>
        </p:nvGrpSpPr>
        <p:grpSpPr>
          <a:xfrm>
            <a:off x="457175" y="3840650"/>
            <a:ext cx="5724435" cy="891252"/>
            <a:chOff x="457175" y="3840650"/>
            <a:chExt cx="5724435" cy="891252"/>
          </a:xfrm>
        </p:grpSpPr>
        <p:sp>
          <p:nvSpPr>
            <p:cNvPr id="421" name="Google Shape;421;p23"/>
            <p:cNvSpPr/>
            <p:nvPr/>
          </p:nvSpPr>
          <p:spPr>
            <a:xfrm>
              <a:off x="5692284" y="3859286"/>
              <a:ext cx="436363" cy="436363"/>
            </a:xfrm>
            <a:custGeom>
              <a:avLst/>
              <a:gdLst/>
              <a:ahLst/>
              <a:cxnLst/>
              <a:rect l="l" t="t" r="r" b="b"/>
              <a:pathLst>
                <a:path w="3996" h="3996" extrusionOk="0">
                  <a:moveTo>
                    <a:pt x="1" y="0"/>
                  </a:moveTo>
                  <a:lnTo>
                    <a:pt x="1" y="566"/>
                  </a:lnTo>
                  <a:cubicBezTo>
                    <a:pt x="1894" y="566"/>
                    <a:pt x="3430" y="2102"/>
                    <a:pt x="3430" y="3996"/>
                  </a:cubicBezTo>
                  <a:lnTo>
                    <a:pt x="3996" y="3996"/>
                  </a:lnTo>
                  <a:cubicBezTo>
                    <a:pt x="3996" y="1785"/>
                    <a:pt x="220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014225" y="3920983"/>
              <a:ext cx="2678239" cy="810919"/>
            </a:xfrm>
            <a:custGeom>
              <a:avLst/>
              <a:gdLst/>
              <a:ahLst/>
              <a:cxnLst/>
              <a:rect l="l" t="t" r="r" b="b"/>
              <a:pathLst>
                <a:path w="24526" h="7426" extrusionOk="0">
                  <a:moveTo>
                    <a:pt x="3530" y="1"/>
                  </a:moveTo>
                  <a:cubicBezTo>
                    <a:pt x="1637" y="1"/>
                    <a:pt x="40" y="1488"/>
                    <a:pt x="11" y="3381"/>
                  </a:cubicBezTo>
                  <a:cubicBezTo>
                    <a:pt x="1" y="4352"/>
                    <a:pt x="388" y="5225"/>
                    <a:pt x="1022" y="5859"/>
                  </a:cubicBezTo>
                  <a:cubicBezTo>
                    <a:pt x="1637" y="6474"/>
                    <a:pt x="2499" y="6861"/>
                    <a:pt x="3441" y="6861"/>
                  </a:cubicBezTo>
                  <a:lnTo>
                    <a:pt x="22483" y="6861"/>
                  </a:lnTo>
                  <a:cubicBezTo>
                    <a:pt x="23078" y="7218"/>
                    <a:pt x="23782" y="7425"/>
                    <a:pt x="24526" y="7425"/>
                  </a:cubicBezTo>
                  <a:lnTo>
                    <a:pt x="24526" y="6861"/>
                  </a:lnTo>
                  <a:cubicBezTo>
                    <a:pt x="23951" y="6861"/>
                    <a:pt x="23406" y="6722"/>
                    <a:pt x="22930" y="6464"/>
                  </a:cubicBezTo>
                  <a:cubicBezTo>
                    <a:pt x="22920" y="6464"/>
                    <a:pt x="22900" y="6454"/>
                    <a:pt x="22890" y="6444"/>
                  </a:cubicBezTo>
                  <a:cubicBezTo>
                    <a:pt x="22880" y="6444"/>
                    <a:pt x="22870" y="6434"/>
                    <a:pt x="22860" y="6434"/>
                  </a:cubicBezTo>
                  <a:cubicBezTo>
                    <a:pt x="22840" y="6425"/>
                    <a:pt x="22821" y="6405"/>
                    <a:pt x="22801" y="6394"/>
                  </a:cubicBezTo>
                  <a:cubicBezTo>
                    <a:pt x="22791" y="6394"/>
                    <a:pt x="22781" y="6385"/>
                    <a:pt x="22761" y="6375"/>
                  </a:cubicBezTo>
                  <a:cubicBezTo>
                    <a:pt x="22761" y="6375"/>
                    <a:pt x="22752" y="6365"/>
                    <a:pt x="22741" y="6365"/>
                  </a:cubicBezTo>
                  <a:cubicBezTo>
                    <a:pt x="22741" y="6355"/>
                    <a:pt x="22732" y="6355"/>
                    <a:pt x="22732" y="6355"/>
                  </a:cubicBezTo>
                  <a:cubicBezTo>
                    <a:pt x="22721" y="6355"/>
                    <a:pt x="22712" y="6345"/>
                    <a:pt x="22702" y="6335"/>
                  </a:cubicBezTo>
                  <a:cubicBezTo>
                    <a:pt x="22702" y="6335"/>
                    <a:pt x="22692" y="6335"/>
                    <a:pt x="22692" y="6325"/>
                  </a:cubicBezTo>
                  <a:cubicBezTo>
                    <a:pt x="22652" y="6306"/>
                    <a:pt x="22622" y="6286"/>
                    <a:pt x="22593" y="6266"/>
                  </a:cubicBezTo>
                  <a:cubicBezTo>
                    <a:pt x="22593" y="6266"/>
                    <a:pt x="22583" y="6266"/>
                    <a:pt x="22583" y="6256"/>
                  </a:cubicBezTo>
                  <a:lnTo>
                    <a:pt x="22573" y="6256"/>
                  </a:lnTo>
                  <a:cubicBezTo>
                    <a:pt x="22553" y="6236"/>
                    <a:pt x="22523" y="6216"/>
                    <a:pt x="22503" y="6196"/>
                  </a:cubicBezTo>
                  <a:lnTo>
                    <a:pt x="22494" y="6196"/>
                  </a:lnTo>
                  <a:lnTo>
                    <a:pt x="22474" y="6176"/>
                  </a:lnTo>
                  <a:lnTo>
                    <a:pt x="22464" y="6176"/>
                  </a:lnTo>
                  <a:lnTo>
                    <a:pt x="22464" y="6167"/>
                  </a:lnTo>
                  <a:cubicBezTo>
                    <a:pt x="22454" y="6167"/>
                    <a:pt x="22444" y="6157"/>
                    <a:pt x="22434" y="6147"/>
                  </a:cubicBezTo>
                  <a:cubicBezTo>
                    <a:pt x="22424" y="6147"/>
                    <a:pt x="22424" y="6137"/>
                    <a:pt x="22414" y="6137"/>
                  </a:cubicBezTo>
                  <a:lnTo>
                    <a:pt x="22404" y="6127"/>
                  </a:lnTo>
                  <a:cubicBezTo>
                    <a:pt x="22404" y="6127"/>
                    <a:pt x="22395" y="6127"/>
                    <a:pt x="22395" y="6117"/>
                  </a:cubicBezTo>
                  <a:lnTo>
                    <a:pt x="22384" y="6117"/>
                  </a:lnTo>
                  <a:lnTo>
                    <a:pt x="22384" y="6107"/>
                  </a:lnTo>
                  <a:cubicBezTo>
                    <a:pt x="22375" y="6107"/>
                    <a:pt x="22375" y="6107"/>
                    <a:pt x="22375" y="6097"/>
                  </a:cubicBezTo>
                  <a:cubicBezTo>
                    <a:pt x="22365" y="6097"/>
                    <a:pt x="22355" y="6088"/>
                    <a:pt x="22345" y="6077"/>
                  </a:cubicBezTo>
                  <a:cubicBezTo>
                    <a:pt x="22335" y="6077"/>
                    <a:pt x="22335" y="6077"/>
                    <a:pt x="22335" y="6068"/>
                  </a:cubicBezTo>
                  <a:lnTo>
                    <a:pt x="22325" y="6068"/>
                  </a:lnTo>
                  <a:lnTo>
                    <a:pt x="22325" y="6057"/>
                  </a:lnTo>
                  <a:cubicBezTo>
                    <a:pt x="22315" y="6057"/>
                    <a:pt x="22315" y="6048"/>
                    <a:pt x="22305" y="6048"/>
                  </a:cubicBezTo>
                  <a:lnTo>
                    <a:pt x="22296" y="6038"/>
                  </a:lnTo>
                  <a:lnTo>
                    <a:pt x="22285" y="6028"/>
                  </a:lnTo>
                  <a:lnTo>
                    <a:pt x="22276" y="6028"/>
                  </a:lnTo>
                  <a:lnTo>
                    <a:pt x="22276" y="6018"/>
                  </a:lnTo>
                  <a:cubicBezTo>
                    <a:pt x="22265" y="6018"/>
                    <a:pt x="22265" y="6018"/>
                    <a:pt x="22265" y="6008"/>
                  </a:cubicBezTo>
                  <a:cubicBezTo>
                    <a:pt x="22256" y="6008"/>
                    <a:pt x="22256" y="5998"/>
                    <a:pt x="22246" y="5998"/>
                  </a:cubicBezTo>
                  <a:lnTo>
                    <a:pt x="22246" y="5988"/>
                  </a:lnTo>
                  <a:cubicBezTo>
                    <a:pt x="22236" y="5978"/>
                    <a:pt x="22226" y="5978"/>
                    <a:pt x="22216" y="5969"/>
                  </a:cubicBezTo>
                  <a:lnTo>
                    <a:pt x="22206" y="5958"/>
                  </a:lnTo>
                  <a:lnTo>
                    <a:pt x="22196" y="5949"/>
                  </a:lnTo>
                  <a:cubicBezTo>
                    <a:pt x="22186" y="5949"/>
                    <a:pt x="22186" y="5938"/>
                    <a:pt x="22186" y="5938"/>
                  </a:cubicBezTo>
                  <a:cubicBezTo>
                    <a:pt x="22186" y="5938"/>
                    <a:pt x="22177" y="5938"/>
                    <a:pt x="22177" y="5929"/>
                  </a:cubicBezTo>
                  <a:cubicBezTo>
                    <a:pt x="22166" y="5919"/>
                    <a:pt x="22157" y="5919"/>
                    <a:pt x="22157" y="5909"/>
                  </a:cubicBezTo>
                  <a:cubicBezTo>
                    <a:pt x="22127" y="5889"/>
                    <a:pt x="22107" y="5869"/>
                    <a:pt x="22087" y="5839"/>
                  </a:cubicBezTo>
                  <a:cubicBezTo>
                    <a:pt x="22058" y="5820"/>
                    <a:pt x="22038" y="5790"/>
                    <a:pt x="22018" y="5770"/>
                  </a:cubicBezTo>
                  <a:lnTo>
                    <a:pt x="21978" y="5731"/>
                  </a:lnTo>
                  <a:cubicBezTo>
                    <a:pt x="21978" y="5731"/>
                    <a:pt x="21978" y="5720"/>
                    <a:pt x="21968" y="5720"/>
                  </a:cubicBezTo>
                  <a:lnTo>
                    <a:pt x="21968" y="5711"/>
                  </a:lnTo>
                  <a:cubicBezTo>
                    <a:pt x="21958" y="5711"/>
                    <a:pt x="21948" y="5701"/>
                    <a:pt x="21948" y="5691"/>
                  </a:cubicBezTo>
                  <a:cubicBezTo>
                    <a:pt x="21948" y="5691"/>
                    <a:pt x="21939" y="5691"/>
                    <a:pt x="21939" y="5681"/>
                  </a:cubicBezTo>
                  <a:lnTo>
                    <a:pt x="21928" y="5671"/>
                  </a:lnTo>
                  <a:lnTo>
                    <a:pt x="21919" y="5661"/>
                  </a:lnTo>
                  <a:cubicBezTo>
                    <a:pt x="21919" y="5661"/>
                    <a:pt x="21919" y="5651"/>
                    <a:pt x="21909" y="5651"/>
                  </a:cubicBezTo>
                  <a:lnTo>
                    <a:pt x="21879" y="5621"/>
                  </a:lnTo>
                  <a:cubicBezTo>
                    <a:pt x="21869" y="5601"/>
                    <a:pt x="21859" y="5592"/>
                    <a:pt x="21849" y="5582"/>
                  </a:cubicBezTo>
                  <a:lnTo>
                    <a:pt x="21849" y="5572"/>
                  </a:lnTo>
                  <a:lnTo>
                    <a:pt x="21820" y="5542"/>
                  </a:lnTo>
                  <a:lnTo>
                    <a:pt x="21820" y="5532"/>
                  </a:lnTo>
                  <a:lnTo>
                    <a:pt x="21809" y="5532"/>
                  </a:lnTo>
                  <a:cubicBezTo>
                    <a:pt x="21809" y="5522"/>
                    <a:pt x="21800" y="5513"/>
                    <a:pt x="21790" y="5502"/>
                  </a:cubicBezTo>
                  <a:cubicBezTo>
                    <a:pt x="21780" y="5493"/>
                    <a:pt x="21770" y="5473"/>
                    <a:pt x="21760" y="5463"/>
                  </a:cubicBezTo>
                  <a:cubicBezTo>
                    <a:pt x="21760" y="5463"/>
                    <a:pt x="21760" y="5453"/>
                    <a:pt x="21750" y="5453"/>
                  </a:cubicBezTo>
                  <a:cubicBezTo>
                    <a:pt x="21750" y="5443"/>
                    <a:pt x="21740" y="5433"/>
                    <a:pt x="21730" y="5423"/>
                  </a:cubicBezTo>
                  <a:cubicBezTo>
                    <a:pt x="21721" y="5413"/>
                    <a:pt x="21721" y="5403"/>
                    <a:pt x="21710" y="5394"/>
                  </a:cubicBezTo>
                  <a:lnTo>
                    <a:pt x="21710" y="5383"/>
                  </a:lnTo>
                  <a:lnTo>
                    <a:pt x="21701" y="5383"/>
                  </a:lnTo>
                  <a:cubicBezTo>
                    <a:pt x="21701" y="5374"/>
                    <a:pt x="21690" y="5364"/>
                    <a:pt x="21690" y="5354"/>
                  </a:cubicBezTo>
                  <a:lnTo>
                    <a:pt x="21661" y="5324"/>
                  </a:lnTo>
                  <a:cubicBezTo>
                    <a:pt x="21651" y="5304"/>
                    <a:pt x="21641" y="5295"/>
                    <a:pt x="21641" y="5284"/>
                  </a:cubicBezTo>
                  <a:cubicBezTo>
                    <a:pt x="21631" y="5284"/>
                    <a:pt x="21631" y="5275"/>
                    <a:pt x="21631" y="5264"/>
                  </a:cubicBezTo>
                  <a:cubicBezTo>
                    <a:pt x="21621" y="5264"/>
                    <a:pt x="21621" y="5264"/>
                    <a:pt x="21621" y="5255"/>
                  </a:cubicBezTo>
                  <a:cubicBezTo>
                    <a:pt x="21611" y="5245"/>
                    <a:pt x="21611" y="5235"/>
                    <a:pt x="21602" y="5235"/>
                  </a:cubicBezTo>
                  <a:lnTo>
                    <a:pt x="21602" y="5225"/>
                  </a:lnTo>
                  <a:cubicBezTo>
                    <a:pt x="21582" y="5185"/>
                    <a:pt x="21562" y="5156"/>
                    <a:pt x="21542" y="5126"/>
                  </a:cubicBezTo>
                  <a:cubicBezTo>
                    <a:pt x="21532" y="5116"/>
                    <a:pt x="21532" y="5106"/>
                    <a:pt x="21522" y="5096"/>
                  </a:cubicBezTo>
                  <a:cubicBezTo>
                    <a:pt x="21522" y="5096"/>
                    <a:pt x="21522" y="5086"/>
                    <a:pt x="21512" y="5076"/>
                  </a:cubicBezTo>
                  <a:lnTo>
                    <a:pt x="21512" y="5066"/>
                  </a:lnTo>
                  <a:lnTo>
                    <a:pt x="21502" y="5066"/>
                  </a:lnTo>
                  <a:lnTo>
                    <a:pt x="21502" y="5046"/>
                  </a:lnTo>
                  <a:cubicBezTo>
                    <a:pt x="21492" y="5046"/>
                    <a:pt x="21492" y="5037"/>
                    <a:pt x="21492" y="5037"/>
                  </a:cubicBezTo>
                  <a:cubicBezTo>
                    <a:pt x="21492" y="5026"/>
                    <a:pt x="21483" y="5026"/>
                    <a:pt x="21483" y="5026"/>
                  </a:cubicBezTo>
                  <a:cubicBezTo>
                    <a:pt x="21483" y="5017"/>
                    <a:pt x="21483" y="5007"/>
                    <a:pt x="21472" y="5007"/>
                  </a:cubicBezTo>
                  <a:lnTo>
                    <a:pt x="21472" y="4997"/>
                  </a:lnTo>
                  <a:cubicBezTo>
                    <a:pt x="21463" y="4987"/>
                    <a:pt x="21463" y="4987"/>
                    <a:pt x="21463" y="4977"/>
                  </a:cubicBezTo>
                  <a:cubicBezTo>
                    <a:pt x="21463" y="4967"/>
                    <a:pt x="21453" y="4957"/>
                    <a:pt x="21443" y="4947"/>
                  </a:cubicBezTo>
                  <a:cubicBezTo>
                    <a:pt x="21433" y="4927"/>
                    <a:pt x="21423" y="4907"/>
                    <a:pt x="21423" y="4888"/>
                  </a:cubicBezTo>
                  <a:cubicBezTo>
                    <a:pt x="21413" y="4878"/>
                    <a:pt x="21413" y="4868"/>
                    <a:pt x="21403" y="4858"/>
                  </a:cubicBezTo>
                  <a:cubicBezTo>
                    <a:pt x="21393" y="4828"/>
                    <a:pt x="21373" y="4799"/>
                    <a:pt x="21364" y="4769"/>
                  </a:cubicBezTo>
                  <a:cubicBezTo>
                    <a:pt x="21364" y="4759"/>
                    <a:pt x="21353" y="4749"/>
                    <a:pt x="21353" y="4739"/>
                  </a:cubicBezTo>
                  <a:lnTo>
                    <a:pt x="21353" y="4729"/>
                  </a:lnTo>
                  <a:lnTo>
                    <a:pt x="21344" y="4729"/>
                  </a:lnTo>
                  <a:cubicBezTo>
                    <a:pt x="21344" y="4709"/>
                    <a:pt x="21334" y="4700"/>
                    <a:pt x="21334" y="4680"/>
                  </a:cubicBezTo>
                  <a:cubicBezTo>
                    <a:pt x="21324" y="4680"/>
                    <a:pt x="21324" y="4670"/>
                    <a:pt x="21324" y="4670"/>
                  </a:cubicBezTo>
                  <a:cubicBezTo>
                    <a:pt x="21324" y="4660"/>
                    <a:pt x="21324" y="4650"/>
                    <a:pt x="21314" y="4650"/>
                  </a:cubicBezTo>
                  <a:cubicBezTo>
                    <a:pt x="21314" y="4630"/>
                    <a:pt x="21304" y="4620"/>
                    <a:pt x="21294" y="4601"/>
                  </a:cubicBezTo>
                  <a:lnTo>
                    <a:pt x="21294" y="4590"/>
                  </a:lnTo>
                  <a:cubicBezTo>
                    <a:pt x="21294" y="4570"/>
                    <a:pt x="21284" y="4561"/>
                    <a:pt x="21284" y="4551"/>
                  </a:cubicBezTo>
                  <a:lnTo>
                    <a:pt x="21274" y="4541"/>
                  </a:lnTo>
                  <a:lnTo>
                    <a:pt x="21274" y="4521"/>
                  </a:lnTo>
                  <a:lnTo>
                    <a:pt x="21265" y="4511"/>
                  </a:lnTo>
                  <a:lnTo>
                    <a:pt x="21265" y="4491"/>
                  </a:lnTo>
                  <a:cubicBezTo>
                    <a:pt x="21265" y="4482"/>
                    <a:pt x="21254" y="4482"/>
                    <a:pt x="21254" y="4482"/>
                  </a:cubicBezTo>
                  <a:cubicBezTo>
                    <a:pt x="21254" y="4462"/>
                    <a:pt x="21245" y="4432"/>
                    <a:pt x="21234" y="4412"/>
                  </a:cubicBezTo>
                  <a:cubicBezTo>
                    <a:pt x="21234" y="4402"/>
                    <a:pt x="21234" y="4392"/>
                    <a:pt x="21225" y="4383"/>
                  </a:cubicBezTo>
                  <a:lnTo>
                    <a:pt x="21225" y="4363"/>
                  </a:lnTo>
                  <a:cubicBezTo>
                    <a:pt x="21215" y="4352"/>
                    <a:pt x="21215" y="4343"/>
                    <a:pt x="21215" y="4333"/>
                  </a:cubicBezTo>
                  <a:cubicBezTo>
                    <a:pt x="21215" y="4323"/>
                    <a:pt x="21215" y="4323"/>
                    <a:pt x="21205" y="4313"/>
                  </a:cubicBezTo>
                  <a:cubicBezTo>
                    <a:pt x="21205" y="4303"/>
                    <a:pt x="21205" y="4283"/>
                    <a:pt x="21195" y="4273"/>
                  </a:cubicBezTo>
                  <a:cubicBezTo>
                    <a:pt x="21195" y="4244"/>
                    <a:pt x="21185" y="4224"/>
                    <a:pt x="21185" y="4204"/>
                  </a:cubicBezTo>
                  <a:cubicBezTo>
                    <a:pt x="21175" y="4184"/>
                    <a:pt x="21175" y="4164"/>
                    <a:pt x="21165" y="4134"/>
                  </a:cubicBezTo>
                  <a:cubicBezTo>
                    <a:pt x="21165" y="4125"/>
                    <a:pt x="21155" y="4105"/>
                    <a:pt x="21155" y="4085"/>
                  </a:cubicBezTo>
                  <a:lnTo>
                    <a:pt x="21155" y="4055"/>
                  </a:lnTo>
                  <a:cubicBezTo>
                    <a:pt x="21146" y="4055"/>
                    <a:pt x="21146" y="4045"/>
                    <a:pt x="21146" y="4045"/>
                  </a:cubicBezTo>
                  <a:lnTo>
                    <a:pt x="21146" y="4035"/>
                  </a:lnTo>
                  <a:lnTo>
                    <a:pt x="21146" y="4026"/>
                  </a:lnTo>
                  <a:lnTo>
                    <a:pt x="21146" y="4006"/>
                  </a:lnTo>
                  <a:cubicBezTo>
                    <a:pt x="21135" y="3995"/>
                    <a:pt x="21135" y="3986"/>
                    <a:pt x="21135" y="3976"/>
                  </a:cubicBezTo>
                  <a:lnTo>
                    <a:pt x="21135" y="3966"/>
                  </a:lnTo>
                  <a:lnTo>
                    <a:pt x="21135" y="3946"/>
                  </a:lnTo>
                  <a:lnTo>
                    <a:pt x="21135" y="3936"/>
                  </a:lnTo>
                  <a:cubicBezTo>
                    <a:pt x="21135" y="3936"/>
                    <a:pt x="21126" y="3936"/>
                    <a:pt x="21126" y="3926"/>
                  </a:cubicBezTo>
                  <a:lnTo>
                    <a:pt x="21126" y="3907"/>
                  </a:lnTo>
                  <a:lnTo>
                    <a:pt x="21126" y="3887"/>
                  </a:lnTo>
                  <a:lnTo>
                    <a:pt x="21126" y="3877"/>
                  </a:lnTo>
                  <a:lnTo>
                    <a:pt x="21126" y="3867"/>
                  </a:lnTo>
                  <a:cubicBezTo>
                    <a:pt x="21115" y="3857"/>
                    <a:pt x="21115" y="3847"/>
                    <a:pt x="21115" y="3837"/>
                  </a:cubicBezTo>
                  <a:lnTo>
                    <a:pt x="21115" y="3817"/>
                  </a:lnTo>
                  <a:lnTo>
                    <a:pt x="21115" y="3808"/>
                  </a:lnTo>
                  <a:lnTo>
                    <a:pt x="21115" y="3797"/>
                  </a:lnTo>
                  <a:cubicBezTo>
                    <a:pt x="21106" y="3758"/>
                    <a:pt x="21106" y="3728"/>
                    <a:pt x="21106" y="3689"/>
                  </a:cubicBezTo>
                  <a:lnTo>
                    <a:pt x="21106" y="3678"/>
                  </a:lnTo>
                  <a:lnTo>
                    <a:pt x="21106" y="3669"/>
                  </a:lnTo>
                  <a:lnTo>
                    <a:pt x="21106" y="3658"/>
                  </a:lnTo>
                  <a:lnTo>
                    <a:pt x="21096" y="3658"/>
                  </a:lnTo>
                  <a:lnTo>
                    <a:pt x="21096" y="3649"/>
                  </a:lnTo>
                  <a:lnTo>
                    <a:pt x="21096" y="3639"/>
                  </a:lnTo>
                  <a:lnTo>
                    <a:pt x="21096" y="3629"/>
                  </a:lnTo>
                  <a:lnTo>
                    <a:pt x="21096" y="3619"/>
                  </a:lnTo>
                  <a:lnTo>
                    <a:pt x="21096" y="3520"/>
                  </a:lnTo>
                  <a:lnTo>
                    <a:pt x="21096" y="3510"/>
                  </a:lnTo>
                  <a:lnTo>
                    <a:pt x="21096" y="3490"/>
                  </a:lnTo>
                  <a:lnTo>
                    <a:pt x="21096" y="3480"/>
                  </a:lnTo>
                  <a:lnTo>
                    <a:pt x="21096" y="3460"/>
                  </a:lnTo>
                  <a:lnTo>
                    <a:pt x="21096" y="3431"/>
                  </a:lnTo>
                  <a:lnTo>
                    <a:pt x="21096" y="3421"/>
                  </a:lnTo>
                  <a:cubicBezTo>
                    <a:pt x="21086" y="1528"/>
                    <a:pt x="19549" y="1"/>
                    <a:pt x="17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318830" y="4321520"/>
              <a:ext cx="109" cy="4477"/>
            </a:xfrm>
            <a:custGeom>
              <a:avLst/>
              <a:gdLst/>
              <a:ahLst/>
              <a:cxnLst/>
              <a:rect l="l" t="t" r="r" b="b"/>
              <a:pathLst>
                <a:path w="1" h="41" extrusionOk="0">
                  <a:moveTo>
                    <a:pt x="1" y="40"/>
                  </a:moveTo>
                  <a:lnTo>
                    <a:pt x="1" y="21"/>
                  </a:lnTo>
                  <a:lnTo>
                    <a:pt x="1" y="1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321014" y="4349693"/>
              <a:ext cx="1201" cy="3276"/>
            </a:xfrm>
            <a:custGeom>
              <a:avLst/>
              <a:gdLst/>
              <a:ahLst/>
              <a:cxnLst/>
              <a:rect l="l" t="t" r="r" b="b"/>
              <a:pathLst>
                <a:path w="11" h="30" extrusionOk="0">
                  <a:moveTo>
                    <a:pt x="1" y="0"/>
                  </a:moveTo>
                  <a:cubicBezTo>
                    <a:pt x="1" y="6"/>
                    <a:pt x="4" y="9"/>
                    <a:pt x="7" y="9"/>
                  </a:cubicBezTo>
                  <a:lnTo>
                    <a:pt x="7" y="9"/>
                  </a:lnTo>
                  <a:cubicBezTo>
                    <a:pt x="6" y="6"/>
                    <a:pt x="4" y="3"/>
                    <a:pt x="1" y="0"/>
                  </a:cubicBezTo>
                  <a:close/>
                  <a:moveTo>
                    <a:pt x="7" y="9"/>
                  </a:moveTo>
                  <a:cubicBezTo>
                    <a:pt x="10" y="16"/>
                    <a:pt x="10" y="23"/>
                    <a:pt x="10" y="30"/>
                  </a:cubicBezTo>
                  <a:lnTo>
                    <a:pt x="10" y="20"/>
                  </a:lnTo>
                  <a:lnTo>
                    <a:pt x="10" y="10"/>
                  </a:lnTo>
                  <a:cubicBezTo>
                    <a:pt x="10" y="10"/>
                    <a:pt x="9" y="10"/>
                    <a:pt x="7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331825" y="4397303"/>
              <a:ext cx="1201" cy="5460"/>
            </a:xfrm>
            <a:custGeom>
              <a:avLst/>
              <a:gdLst/>
              <a:ahLst/>
              <a:cxnLst/>
              <a:rect l="l" t="t" r="r" b="b"/>
              <a:pathLst>
                <a:path w="11" h="50" extrusionOk="0">
                  <a:moveTo>
                    <a:pt x="1" y="1"/>
                  </a:moveTo>
                  <a:lnTo>
                    <a:pt x="1" y="21"/>
                  </a:lnTo>
                  <a:cubicBezTo>
                    <a:pt x="3" y="23"/>
                    <a:pt x="5" y="25"/>
                    <a:pt x="7" y="28"/>
                  </a:cubicBezTo>
                  <a:lnTo>
                    <a:pt x="7" y="28"/>
                  </a:lnTo>
                  <a:cubicBezTo>
                    <a:pt x="4" y="20"/>
                    <a:pt x="1" y="12"/>
                    <a:pt x="1" y="1"/>
                  </a:cubicBezTo>
                  <a:close/>
                  <a:moveTo>
                    <a:pt x="7" y="28"/>
                  </a:moveTo>
                  <a:cubicBezTo>
                    <a:pt x="9" y="34"/>
                    <a:pt x="10" y="41"/>
                    <a:pt x="10" y="50"/>
                  </a:cubicBezTo>
                  <a:cubicBezTo>
                    <a:pt x="10" y="43"/>
                    <a:pt x="10" y="35"/>
                    <a:pt x="7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317738" y="4294439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317738" y="4318244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1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317738" y="4319336"/>
              <a:ext cx="1201" cy="1201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"/>
                  </a:moveTo>
                  <a:lnTo>
                    <a:pt x="1" y="10"/>
                  </a:lnTo>
                  <a:lnTo>
                    <a:pt x="1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322106" y="4351877"/>
              <a:ext cx="109" cy="3276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3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323198" y="4358320"/>
              <a:ext cx="109" cy="338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0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329750" y="4390861"/>
              <a:ext cx="1092" cy="3276"/>
            </a:xfrm>
            <a:custGeom>
              <a:avLst/>
              <a:gdLst/>
              <a:ahLst/>
              <a:cxnLst/>
              <a:rect l="l" t="t" r="r" b="b"/>
              <a:pathLst>
                <a:path w="10" h="30" extrusionOk="0">
                  <a:moveTo>
                    <a:pt x="0" y="0"/>
                  </a:moveTo>
                  <a:lnTo>
                    <a:pt x="0" y="10"/>
                  </a:lnTo>
                  <a:cubicBezTo>
                    <a:pt x="2" y="12"/>
                    <a:pt x="4" y="14"/>
                    <a:pt x="5" y="15"/>
                  </a:cubicBezTo>
                  <a:lnTo>
                    <a:pt x="5" y="15"/>
                  </a:lnTo>
                  <a:cubicBezTo>
                    <a:pt x="3" y="10"/>
                    <a:pt x="0" y="5"/>
                    <a:pt x="0" y="0"/>
                  </a:cubicBezTo>
                  <a:close/>
                  <a:moveTo>
                    <a:pt x="5" y="15"/>
                  </a:moveTo>
                  <a:cubicBezTo>
                    <a:pt x="7" y="20"/>
                    <a:pt x="10" y="25"/>
                    <a:pt x="10" y="30"/>
                  </a:cubicBezTo>
                  <a:cubicBezTo>
                    <a:pt x="10" y="22"/>
                    <a:pt x="10" y="20"/>
                    <a:pt x="5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5336193" y="4411390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" y="0"/>
                  </a:moveTo>
                  <a:lnTo>
                    <a:pt x="1" y="20"/>
                  </a:lnTo>
                  <a:lnTo>
                    <a:pt x="10" y="30"/>
                  </a:lnTo>
                  <a:cubicBezTo>
                    <a:pt x="1" y="20"/>
                    <a:pt x="1" y="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5339359" y="4422200"/>
              <a:ext cx="1310" cy="3385"/>
            </a:xfrm>
            <a:custGeom>
              <a:avLst/>
              <a:gdLst/>
              <a:ahLst/>
              <a:cxnLst/>
              <a:rect l="l" t="t" r="r" b="b"/>
              <a:pathLst>
                <a:path w="12" h="31" extrusionOk="0">
                  <a:moveTo>
                    <a:pt x="1" y="0"/>
                  </a:moveTo>
                  <a:lnTo>
                    <a:pt x="1" y="11"/>
                  </a:lnTo>
                  <a:cubicBezTo>
                    <a:pt x="3" y="13"/>
                    <a:pt x="5" y="14"/>
                    <a:pt x="6" y="16"/>
                  </a:cubicBezTo>
                  <a:lnTo>
                    <a:pt x="6" y="16"/>
                  </a:lnTo>
                  <a:cubicBezTo>
                    <a:pt x="4" y="11"/>
                    <a:pt x="1" y="5"/>
                    <a:pt x="1" y="0"/>
                  </a:cubicBezTo>
                  <a:close/>
                  <a:moveTo>
                    <a:pt x="6" y="16"/>
                  </a:moveTo>
                  <a:cubicBezTo>
                    <a:pt x="9" y="20"/>
                    <a:pt x="11" y="25"/>
                    <a:pt x="11" y="30"/>
                  </a:cubicBezTo>
                  <a:cubicBezTo>
                    <a:pt x="11" y="22"/>
                    <a:pt x="11" y="21"/>
                    <a:pt x="6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5358906" y="4466644"/>
              <a:ext cx="109" cy="1092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5358906" y="4467627"/>
              <a:ext cx="2293" cy="3385"/>
            </a:xfrm>
            <a:custGeom>
              <a:avLst/>
              <a:gdLst/>
              <a:ahLst/>
              <a:cxnLst/>
              <a:rect l="l" t="t" r="r" b="b"/>
              <a:pathLst>
                <a:path w="21" h="31" extrusionOk="0">
                  <a:moveTo>
                    <a:pt x="0" y="1"/>
                  </a:moveTo>
                  <a:cubicBezTo>
                    <a:pt x="6" y="6"/>
                    <a:pt x="8" y="11"/>
                    <a:pt x="11" y="16"/>
                  </a:cubicBezTo>
                  <a:lnTo>
                    <a:pt x="11" y="16"/>
                  </a:lnTo>
                  <a:cubicBezTo>
                    <a:pt x="10" y="8"/>
                    <a:pt x="9" y="1"/>
                    <a:pt x="0" y="1"/>
                  </a:cubicBezTo>
                  <a:close/>
                  <a:moveTo>
                    <a:pt x="11" y="16"/>
                  </a:moveTo>
                  <a:cubicBezTo>
                    <a:pt x="11" y="17"/>
                    <a:pt x="11" y="19"/>
                    <a:pt x="11" y="20"/>
                  </a:cubicBezTo>
                  <a:cubicBezTo>
                    <a:pt x="11" y="20"/>
                    <a:pt x="12" y="20"/>
                    <a:pt x="13" y="21"/>
                  </a:cubicBezTo>
                  <a:lnTo>
                    <a:pt x="13" y="21"/>
                  </a:lnTo>
                  <a:cubicBezTo>
                    <a:pt x="12" y="19"/>
                    <a:pt x="11" y="17"/>
                    <a:pt x="11" y="16"/>
                  </a:cubicBezTo>
                  <a:close/>
                  <a:moveTo>
                    <a:pt x="13" y="21"/>
                  </a:moveTo>
                  <a:lnTo>
                    <a:pt x="13" y="21"/>
                  </a:lnTo>
                  <a:cubicBezTo>
                    <a:pt x="15" y="24"/>
                    <a:pt x="17" y="27"/>
                    <a:pt x="20" y="31"/>
                  </a:cubicBezTo>
                  <a:cubicBezTo>
                    <a:pt x="20" y="24"/>
                    <a:pt x="16" y="22"/>
                    <a:pt x="13" y="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5362182" y="4474179"/>
              <a:ext cx="1092" cy="1201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0" y="0"/>
                  </a:moveTo>
                  <a:cubicBezTo>
                    <a:pt x="10" y="0"/>
                    <a:pt x="10" y="10"/>
                    <a:pt x="10" y="1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5317738" y="4295531"/>
              <a:ext cx="109" cy="14196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1" y="129"/>
                  </a:moveTo>
                  <a:lnTo>
                    <a:pt x="1" y="90"/>
                  </a:lnTo>
                  <a:lnTo>
                    <a:pt x="1" y="80"/>
                  </a:lnTo>
                  <a:lnTo>
                    <a:pt x="1" y="60"/>
                  </a:lnTo>
                  <a:lnTo>
                    <a:pt x="1" y="50"/>
                  </a:lnTo>
                  <a:lnTo>
                    <a:pt x="1" y="3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0"/>
                  </a:lnTo>
                  <a:lnTo>
                    <a:pt x="1" y="50"/>
                  </a:lnTo>
                  <a:lnTo>
                    <a:pt x="1" y="9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317738" y="4318244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1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5317738" y="4319336"/>
              <a:ext cx="1201" cy="1201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"/>
                  </a:moveTo>
                  <a:lnTo>
                    <a:pt x="1" y="10"/>
                  </a:lnTo>
                  <a:lnTo>
                    <a:pt x="1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5318830" y="4321520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21014" y="4349693"/>
              <a:ext cx="1201" cy="3276"/>
            </a:xfrm>
            <a:custGeom>
              <a:avLst/>
              <a:gdLst/>
              <a:ahLst/>
              <a:cxnLst/>
              <a:rect l="l" t="t" r="r" b="b"/>
              <a:pathLst>
                <a:path w="11" h="30" extrusionOk="0">
                  <a:moveTo>
                    <a:pt x="1" y="0"/>
                  </a:moveTo>
                  <a:cubicBezTo>
                    <a:pt x="1" y="6"/>
                    <a:pt x="4" y="9"/>
                    <a:pt x="7" y="9"/>
                  </a:cubicBezTo>
                  <a:lnTo>
                    <a:pt x="7" y="9"/>
                  </a:lnTo>
                  <a:cubicBezTo>
                    <a:pt x="6" y="6"/>
                    <a:pt x="4" y="3"/>
                    <a:pt x="1" y="0"/>
                  </a:cubicBezTo>
                  <a:close/>
                  <a:moveTo>
                    <a:pt x="7" y="9"/>
                  </a:moveTo>
                  <a:cubicBezTo>
                    <a:pt x="10" y="16"/>
                    <a:pt x="10" y="23"/>
                    <a:pt x="10" y="30"/>
                  </a:cubicBezTo>
                  <a:lnTo>
                    <a:pt x="10" y="20"/>
                  </a:lnTo>
                  <a:lnTo>
                    <a:pt x="10" y="10"/>
                  </a:lnTo>
                  <a:cubicBezTo>
                    <a:pt x="10" y="10"/>
                    <a:pt x="9" y="10"/>
                    <a:pt x="7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5323198" y="4358320"/>
              <a:ext cx="109" cy="338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0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5323198" y="4362688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" y="0"/>
                  </a:moveTo>
                  <a:cubicBezTo>
                    <a:pt x="1" y="0"/>
                    <a:pt x="1" y="8"/>
                    <a:pt x="7" y="10"/>
                  </a:cubicBezTo>
                  <a:lnTo>
                    <a:pt x="7" y="10"/>
                  </a:lnTo>
                  <a:cubicBezTo>
                    <a:pt x="5" y="6"/>
                    <a:pt x="3" y="3"/>
                    <a:pt x="1" y="0"/>
                  </a:cubicBezTo>
                  <a:close/>
                  <a:moveTo>
                    <a:pt x="7" y="10"/>
                  </a:moveTo>
                  <a:lnTo>
                    <a:pt x="7" y="10"/>
                  </a:lnTo>
                  <a:cubicBezTo>
                    <a:pt x="10" y="17"/>
                    <a:pt x="10" y="26"/>
                    <a:pt x="10" y="40"/>
                  </a:cubicBezTo>
                  <a:lnTo>
                    <a:pt x="10" y="10"/>
                  </a:lnTo>
                  <a:cubicBezTo>
                    <a:pt x="9" y="10"/>
                    <a:pt x="8" y="10"/>
                    <a:pt x="7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5327566" y="4380050"/>
              <a:ext cx="1092" cy="7644"/>
            </a:xfrm>
            <a:custGeom>
              <a:avLst/>
              <a:gdLst/>
              <a:ahLst/>
              <a:cxnLst/>
              <a:rect l="l" t="t" r="r" b="b"/>
              <a:pathLst>
                <a:path w="10" h="70" extrusionOk="0">
                  <a:moveTo>
                    <a:pt x="10" y="69"/>
                  </a:moveTo>
                  <a:cubicBezTo>
                    <a:pt x="10" y="40"/>
                    <a:pt x="0" y="20"/>
                    <a:pt x="0" y="0"/>
                  </a:cubicBezTo>
                  <a:cubicBezTo>
                    <a:pt x="0" y="20"/>
                    <a:pt x="10" y="40"/>
                    <a:pt x="10" y="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328549" y="4387585"/>
              <a:ext cx="2293" cy="6552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0"/>
                  </a:moveTo>
                  <a:cubicBezTo>
                    <a:pt x="11" y="10"/>
                    <a:pt x="11" y="30"/>
                    <a:pt x="11" y="40"/>
                  </a:cubicBezTo>
                  <a:cubicBezTo>
                    <a:pt x="13" y="42"/>
                    <a:pt x="15" y="44"/>
                    <a:pt x="16" y="45"/>
                  </a:cubicBezTo>
                  <a:lnTo>
                    <a:pt x="16" y="45"/>
                  </a:lnTo>
                  <a:cubicBezTo>
                    <a:pt x="14" y="40"/>
                    <a:pt x="11" y="35"/>
                    <a:pt x="11" y="30"/>
                  </a:cubicBezTo>
                  <a:cubicBezTo>
                    <a:pt x="11" y="20"/>
                    <a:pt x="11" y="10"/>
                    <a:pt x="1" y="0"/>
                  </a:cubicBezTo>
                  <a:close/>
                  <a:moveTo>
                    <a:pt x="16" y="45"/>
                  </a:moveTo>
                  <a:cubicBezTo>
                    <a:pt x="18" y="50"/>
                    <a:pt x="21" y="55"/>
                    <a:pt x="21" y="60"/>
                  </a:cubicBezTo>
                  <a:cubicBezTo>
                    <a:pt x="21" y="52"/>
                    <a:pt x="21" y="50"/>
                    <a:pt x="16" y="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331825" y="4397303"/>
              <a:ext cx="1201" cy="5460"/>
            </a:xfrm>
            <a:custGeom>
              <a:avLst/>
              <a:gdLst/>
              <a:ahLst/>
              <a:cxnLst/>
              <a:rect l="l" t="t" r="r" b="b"/>
              <a:pathLst>
                <a:path w="11" h="50" extrusionOk="0">
                  <a:moveTo>
                    <a:pt x="1" y="1"/>
                  </a:moveTo>
                  <a:lnTo>
                    <a:pt x="1" y="21"/>
                  </a:lnTo>
                  <a:cubicBezTo>
                    <a:pt x="3" y="23"/>
                    <a:pt x="5" y="25"/>
                    <a:pt x="7" y="28"/>
                  </a:cubicBezTo>
                  <a:lnTo>
                    <a:pt x="7" y="28"/>
                  </a:lnTo>
                  <a:cubicBezTo>
                    <a:pt x="4" y="20"/>
                    <a:pt x="1" y="12"/>
                    <a:pt x="1" y="1"/>
                  </a:cubicBezTo>
                  <a:close/>
                  <a:moveTo>
                    <a:pt x="7" y="28"/>
                  </a:moveTo>
                  <a:cubicBezTo>
                    <a:pt x="9" y="34"/>
                    <a:pt x="10" y="41"/>
                    <a:pt x="10" y="50"/>
                  </a:cubicBezTo>
                  <a:cubicBezTo>
                    <a:pt x="10" y="43"/>
                    <a:pt x="10" y="35"/>
                    <a:pt x="7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332917" y="4402654"/>
              <a:ext cx="2293" cy="7753"/>
            </a:xfrm>
            <a:custGeom>
              <a:avLst/>
              <a:gdLst/>
              <a:ahLst/>
              <a:cxnLst/>
              <a:rect l="l" t="t" r="r" b="b"/>
              <a:pathLst>
                <a:path w="21" h="71" extrusionOk="0">
                  <a:moveTo>
                    <a:pt x="0" y="1"/>
                  </a:moveTo>
                  <a:cubicBezTo>
                    <a:pt x="4" y="8"/>
                    <a:pt x="8" y="16"/>
                    <a:pt x="11" y="25"/>
                  </a:cubicBezTo>
                  <a:lnTo>
                    <a:pt x="11" y="25"/>
                  </a:lnTo>
                  <a:cubicBezTo>
                    <a:pt x="10" y="17"/>
                    <a:pt x="9" y="9"/>
                    <a:pt x="0" y="1"/>
                  </a:cubicBezTo>
                  <a:close/>
                  <a:moveTo>
                    <a:pt x="11" y="25"/>
                  </a:moveTo>
                  <a:cubicBezTo>
                    <a:pt x="11" y="27"/>
                    <a:pt x="11" y="29"/>
                    <a:pt x="11" y="31"/>
                  </a:cubicBezTo>
                  <a:cubicBezTo>
                    <a:pt x="12" y="32"/>
                    <a:pt x="13" y="34"/>
                    <a:pt x="14" y="35"/>
                  </a:cubicBezTo>
                  <a:lnTo>
                    <a:pt x="14" y="35"/>
                  </a:lnTo>
                  <a:cubicBezTo>
                    <a:pt x="13" y="32"/>
                    <a:pt x="12" y="28"/>
                    <a:pt x="11" y="25"/>
                  </a:cubicBezTo>
                  <a:close/>
                  <a:moveTo>
                    <a:pt x="14" y="35"/>
                  </a:moveTo>
                  <a:cubicBezTo>
                    <a:pt x="18" y="48"/>
                    <a:pt x="20" y="61"/>
                    <a:pt x="20" y="71"/>
                  </a:cubicBezTo>
                  <a:cubicBezTo>
                    <a:pt x="20" y="62"/>
                    <a:pt x="20" y="46"/>
                    <a:pt x="14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36193" y="4411390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" y="0"/>
                  </a:moveTo>
                  <a:lnTo>
                    <a:pt x="1" y="20"/>
                  </a:lnTo>
                  <a:lnTo>
                    <a:pt x="10" y="30"/>
                  </a:lnTo>
                  <a:cubicBezTo>
                    <a:pt x="1" y="20"/>
                    <a:pt x="1" y="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338377" y="4417833"/>
              <a:ext cx="1092" cy="4477"/>
            </a:xfrm>
            <a:custGeom>
              <a:avLst/>
              <a:gdLst/>
              <a:ahLst/>
              <a:cxnLst/>
              <a:rect l="l" t="t" r="r" b="b"/>
              <a:pathLst>
                <a:path w="10" h="41" extrusionOk="0">
                  <a:moveTo>
                    <a:pt x="0" y="1"/>
                  </a:moveTo>
                  <a:cubicBezTo>
                    <a:pt x="0" y="11"/>
                    <a:pt x="0" y="20"/>
                    <a:pt x="9" y="30"/>
                  </a:cubicBezTo>
                  <a:lnTo>
                    <a:pt x="9" y="30"/>
                  </a:lnTo>
                  <a:cubicBezTo>
                    <a:pt x="7" y="17"/>
                    <a:pt x="0" y="9"/>
                    <a:pt x="0" y="1"/>
                  </a:cubicBezTo>
                  <a:close/>
                  <a:moveTo>
                    <a:pt x="9" y="30"/>
                  </a:moveTo>
                  <a:cubicBezTo>
                    <a:pt x="10" y="33"/>
                    <a:pt x="10" y="36"/>
                    <a:pt x="10" y="40"/>
                  </a:cubicBezTo>
                  <a:lnTo>
                    <a:pt x="10" y="31"/>
                  </a:lnTo>
                  <a:cubicBezTo>
                    <a:pt x="10" y="30"/>
                    <a:pt x="9" y="30"/>
                    <a:pt x="9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339359" y="4422200"/>
              <a:ext cx="2293" cy="6552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0"/>
                  </a:moveTo>
                  <a:lnTo>
                    <a:pt x="1" y="11"/>
                  </a:lnTo>
                  <a:cubicBezTo>
                    <a:pt x="5" y="18"/>
                    <a:pt x="8" y="23"/>
                    <a:pt x="11" y="29"/>
                  </a:cubicBezTo>
                  <a:lnTo>
                    <a:pt x="11" y="29"/>
                  </a:lnTo>
                  <a:cubicBezTo>
                    <a:pt x="10" y="19"/>
                    <a:pt x="1" y="10"/>
                    <a:pt x="1" y="0"/>
                  </a:cubicBezTo>
                  <a:close/>
                  <a:moveTo>
                    <a:pt x="11" y="29"/>
                  </a:moveTo>
                  <a:cubicBezTo>
                    <a:pt x="11" y="29"/>
                    <a:pt x="11" y="30"/>
                    <a:pt x="11" y="30"/>
                  </a:cubicBezTo>
                  <a:cubicBezTo>
                    <a:pt x="11" y="40"/>
                    <a:pt x="21" y="50"/>
                    <a:pt x="21" y="60"/>
                  </a:cubicBezTo>
                  <a:cubicBezTo>
                    <a:pt x="21" y="47"/>
                    <a:pt x="17" y="38"/>
                    <a:pt x="11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343727" y="4431919"/>
              <a:ext cx="1201" cy="5569"/>
            </a:xfrm>
            <a:custGeom>
              <a:avLst/>
              <a:gdLst/>
              <a:ahLst/>
              <a:cxnLst/>
              <a:rect l="l" t="t" r="r" b="b"/>
              <a:pathLst>
                <a:path w="11" h="51" extrusionOk="0">
                  <a:moveTo>
                    <a:pt x="1" y="1"/>
                  </a:moveTo>
                  <a:lnTo>
                    <a:pt x="1" y="10"/>
                  </a:lnTo>
                  <a:cubicBezTo>
                    <a:pt x="1" y="30"/>
                    <a:pt x="11" y="41"/>
                    <a:pt x="11" y="50"/>
                  </a:cubicBezTo>
                  <a:cubicBezTo>
                    <a:pt x="11" y="30"/>
                    <a:pt x="1" y="2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58906" y="4467627"/>
              <a:ext cx="2293" cy="3385"/>
            </a:xfrm>
            <a:custGeom>
              <a:avLst/>
              <a:gdLst/>
              <a:ahLst/>
              <a:cxnLst/>
              <a:rect l="l" t="t" r="r" b="b"/>
              <a:pathLst>
                <a:path w="21" h="31" extrusionOk="0">
                  <a:moveTo>
                    <a:pt x="0" y="1"/>
                  </a:moveTo>
                  <a:cubicBezTo>
                    <a:pt x="6" y="6"/>
                    <a:pt x="8" y="11"/>
                    <a:pt x="11" y="16"/>
                  </a:cubicBezTo>
                  <a:lnTo>
                    <a:pt x="11" y="16"/>
                  </a:lnTo>
                  <a:cubicBezTo>
                    <a:pt x="10" y="8"/>
                    <a:pt x="9" y="1"/>
                    <a:pt x="0" y="1"/>
                  </a:cubicBezTo>
                  <a:close/>
                  <a:moveTo>
                    <a:pt x="11" y="16"/>
                  </a:moveTo>
                  <a:cubicBezTo>
                    <a:pt x="11" y="17"/>
                    <a:pt x="11" y="19"/>
                    <a:pt x="11" y="20"/>
                  </a:cubicBezTo>
                  <a:cubicBezTo>
                    <a:pt x="11" y="20"/>
                    <a:pt x="12" y="20"/>
                    <a:pt x="13" y="21"/>
                  </a:cubicBezTo>
                  <a:lnTo>
                    <a:pt x="13" y="21"/>
                  </a:lnTo>
                  <a:cubicBezTo>
                    <a:pt x="12" y="19"/>
                    <a:pt x="11" y="17"/>
                    <a:pt x="11" y="16"/>
                  </a:cubicBezTo>
                  <a:close/>
                  <a:moveTo>
                    <a:pt x="13" y="21"/>
                  </a:moveTo>
                  <a:lnTo>
                    <a:pt x="13" y="21"/>
                  </a:lnTo>
                  <a:cubicBezTo>
                    <a:pt x="15" y="24"/>
                    <a:pt x="17" y="27"/>
                    <a:pt x="20" y="31"/>
                  </a:cubicBezTo>
                  <a:cubicBezTo>
                    <a:pt x="20" y="24"/>
                    <a:pt x="16" y="22"/>
                    <a:pt x="13" y="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62182" y="4474179"/>
              <a:ext cx="1092" cy="1201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0" y="0"/>
                  </a:moveTo>
                  <a:cubicBezTo>
                    <a:pt x="10" y="0"/>
                    <a:pt x="10" y="10"/>
                    <a:pt x="10" y="1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418418" y="4020571"/>
              <a:ext cx="547856" cy="548948"/>
            </a:xfrm>
            <a:custGeom>
              <a:avLst/>
              <a:gdLst/>
              <a:ahLst/>
              <a:cxnLst/>
              <a:rect l="l" t="t" r="r" b="b"/>
              <a:pathLst>
                <a:path w="5017" h="5027" extrusionOk="0">
                  <a:moveTo>
                    <a:pt x="2509" y="1"/>
                  </a:moveTo>
                  <a:cubicBezTo>
                    <a:pt x="1121" y="1"/>
                    <a:pt x="1" y="1131"/>
                    <a:pt x="1" y="2519"/>
                  </a:cubicBezTo>
                  <a:cubicBezTo>
                    <a:pt x="1" y="3907"/>
                    <a:pt x="1121" y="5026"/>
                    <a:pt x="2509" y="5026"/>
                  </a:cubicBezTo>
                  <a:cubicBezTo>
                    <a:pt x="3896" y="5026"/>
                    <a:pt x="5017" y="3907"/>
                    <a:pt x="5017" y="2519"/>
                  </a:cubicBezTo>
                  <a:cubicBezTo>
                    <a:pt x="5017" y="1131"/>
                    <a:pt x="3896" y="1"/>
                    <a:pt x="2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 txBox="1"/>
            <p:nvPr/>
          </p:nvSpPr>
          <p:spPr>
            <a:xfrm>
              <a:off x="5212910" y="4000381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p23"/>
            <p:cNvSpPr txBox="1"/>
            <p:nvPr/>
          </p:nvSpPr>
          <p:spPr>
            <a:xfrm>
              <a:off x="3090425" y="4049953"/>
              <a:ext cx="2306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7" name="Google Shape;457;p23"/>
            <p:cNvSpPr txBox="1"/>
            <p:nvPr/>
          </p:nvSpPr>
          <p:spPr>
            <a:xfrm>
              <a:off x="457175" y="3840650"/>
              <a:ext cx="24009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 by diameter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8" name="Google Shape;458;p23"/>
          <p:cNvGrpSpPr/>
          <p:nvPr/>
        </p:nvGrpSpPr>
        <p:grpSpPr>
          <a:xfrm>
            <a:off x="2960770" y="1115175"/>
            <a:ext cx="5726080" cy="887766"/>
            <a:chOff x="2960770" y="1115175"/>
            <a:chExt cx="5726080" cy="887766"/>
          </a:xfrm>
        </p:grpSpPr>
        <p:sp>
          <p:nvSpPr>
            <p:cNvPr id="459" name="Google Shape;459;p23"/>
            <p:cNvSpPr/>
            <p:nvPr/>
          </p:nvSpPr>
          <p:spPr>
            <a:xfrm>
              <a:off x="3451559" y="1192022"/>
              <a:ext cx="2678239" cy="810919"/>
            </a:xfrm>
            <a:custGeom>
              <a:avLst/>
              <a:gdLst/>
              <a:ahLst/>
              <a:cxnLst/>
              <a:rect l="l" t="t" r="r" b="b"/>
              <a:pathLst>
                <a:path w="24526" h="7426" extrusionOk="0">
                  <a:moveTo>
                    <a:pt x="6860" y="1"/>
                  </a:moveTo>
                  <a:cubicBezTo>
                    <a:pt x="4977" y="1"/>
                    <a:pt x="3441" y="1527"/>
                    <a:pt x="3430" y="3421"/>
                  </a:cubicBezTo>
                  <a:lnTo>
                    <a:pt x="3430" y="3430"/>
                  </a:lnTo>
                  <a:lnTo>
                    <a:pt x="3430" y="3609"/>
                  </a:lnTo>
                  <a:cubicBezTo>
                    <a:pt x="3421" y="3758"/>
                    <a:pt x="3401" y="3897"/>
                    <a:pt x="3381" y="4045"/>
                  </a:cubicBezTo>
                  <a:cubicBezTo>
                    <a:pt x="3371" y="4055"/>
                    <a:pt x="3371" y="4065"/>
                    <a:pt x="3371" y="4075"/>
                  </a:cubicBezTo>
                  <a:cubicBezTo>
                    <a:pt x="3371" y="4095"/>
                    <a:pt x="3361" y="4105"/>
                    <a:pt x="3361" y="4124"/>
                  </a:cubicBezTo>
                  <a:cubicBezTo>
                    <a:pt x="3361" y="4135"/>
                    <a:pt x="3361" y="4144"/>
                    <a:pt x="3351" y="4155"/>
                  </a:cubicBezTo>
                  <a:lnTo>
                    <a:pt x="3351" y="4164"/>
                  </a:lnTo>
                  <a:lnTo>
                    <a:pt x="3351" y="4194"/>
                  </a:lnTo>
                  <a:cubicBezTo>
                    <a:pt x="3342" y="4204"/>
                    <a:pt x="3342" y="4214"/>
                    <a:pt x="3342" y="4224"/>
                  </a:cubicBezTo>
                  <a:lnTo>
                    <a:pt x="3342" y="4234"/>
                  </a:lnTo>
                  <a:cubicBezTo>
                    <a:pt x="3331" y="4243"/>
                    <a:pt x="3331" y="4254"/>
                    <a:pt x="3331" y="4263"/>
                  </a:cubicBezTo>
                  <a:cubicBezTo>
                    <a:pt x="3331" y="4273"/>
                    <a:pt x="3322" y="4293"/>
                    <a:pt x="3322" y="4303"/>
                  </a:cubicBezTo>
                  <a:cubicBezTo>
                    <a:pt x="3322" y="4313"/>
                    <a:pt x="3311" y="4323"/>
                    <a:pt x="3311" y="4333"/>
                  </a:cubicBezTo>
                  <a:lnTo>
                    <a:pt x="3311" y="4342"/>
                  </a:lnTo>
                  <a:cubicBezTo>
                    <a:pt x="3311" y="4353"/>
                    <a:pt x="3302" y="4362"/>
                    <a:pt x="3302" y="4362"/>
                  </a:cubicBezTo>
                  <a:lnTo>
                    <a:pt x="3302" y="4373"/>
                  </a:lnTo>
                  <a:cubicBezTo>
                    <a:pt x="3302" y="4382"/>
                    <a:pt x="3302" y="4392"/>
                    <a:pt x="3292" y="4402"/>
                  </a:cubicBezTo>
                  <a:lnTo>
                    <a:pt x="3292" y="4412"/>
                  </a:lnTo>
                  <a:cubicBezTo>
                    <a:pt x="3282" y="4432"/>
                    <a:pt x="3282" y="4452"/>
                    <a:pt x="3272" y="4472"/>
                  </a:cubicBezTo>
                  <a:lnTo>
                    <a:pt x="3272" y="4481"/>
                  </a:lnTo>
                  <a:cubicBezTo>
                    <a:pt x="3262" y="4501"/>
                    <a:pt x="3252" y="4521"/>
                    <a:pt x="3252" y="4541"/>
                  </a:cubicBezTo>
                  <a:cubicBezTo>
                    <a:pt x="3242" y="4571"/>
                    <a:pt x="3223" y="4611"/>
                    <a:pt x="3212" y="4640"/>
                  </a:cubicBezTo>
                  <a:cubicBezTo>
                    <a:pt x="3212" y="4660"/>
                    <a:pt x="3203" y="4680"/>
                    <a:pt x="3192" y="4699"/>
                  </a:cubicBezTo>
                  <a:cubicBezTo>
                    <a:pt x="3192" y="4710"/>
                    <a:pt x="3183" y="4719"/>
                    <a:pt x="3183" y="4729"/>
                  </a:cubicBezTo>
                  <a:cubicBezTo>
                    <a:pt x="3173" y="4739"/>
                    <a:pt x="3173" y="4749"/>
                    <a:pt x="3163" y="4759"/>
                  </a:cubicBezTo>
                  <a:cubicBezTo>
                    <a:pt x="3163" y="4779"/>
                    <a:pt x="3153" y="4798"/>
                    <a:pt x="3143" y="4818"/>
                  </a:cubicBezTo>
                  <a:cubicBezTo>
                    <a:pt x="3133" y="4829"/>
                    <a:pt x="3133" y="4838"/>
                    <a:pt x="3133" y="4848"/>
                  </a:cubicBezTo>
                  <a:lnTo>
                    <a:pt x="3104" y="4908"/>
                  </a:lnTo>
                  <a:cubicBezTo>
                    <a:pt x="3093" y="4917"/>
                    <a:pt x="3093" y="4928"/>
                    <a:pt x="3084" y="4937"/>
                  </a:cubicBezTo>
                  <a:cubicBezTo>
                    <a:pt x="3084" y="4948"/>
                    <a:pt x="3074" y="4957"/>
                    <a:pt x="3074" y="4967"/>
                  </a:cubicBezTo>
                  <a:cubicBezTo>
                    <a:pt x="3064" y="4967"/>
                    <a:pt x="3064" y="4977"/>
                    <a:pt x="3064" y="4987"/>
                  </a:cubicBezTo>
                  <a:lnTo>
                    <a:pt x="3034" y="5047"/>
                  </a:lnTo>
                  <a:cubicBezTo>
                    <a:pt x="3024" y="5056"/>
                    <a:pt x="3014" y="5067"/>
                    <a:pt x="3014" y="5076"/>
                  </a:cubicBezTo>
                  <a:lnTo>
                    <a:pt x="2985" y="5136"/>
                  </a:lnTo>
                  <a:cubicBezTo>
                    <a:pt x="2974" y="5146"/>
                    <a:pt x="2974" y="5155"/>
                    <a:pt x="2965" y="5155"/>
                  </a:cubicBezTo>
                  <a:cubicBezTo>
                    <a:pt x="2965" y="5166"/>
                    <a:pt x="2955" y="5175"/>
                    <a:pt x="2955" y="5185"/>
                  </a:cubicBezTo>
                  <a:cubicBezTo>
                    <a:pt x="2935" y="5205"/>
                    <a:pt x="2925" y="5225"/>
                    <a:pt x="2915" y="5245"/>
                  </a:cubicBezTo>
                  <a:cubicBezTo>
                    <a:pt x="2915" y="5254"/>
                    <a:pt x="2905" y="5265"/>
                    <a:pt x="2895" y="5265"/>
                  </a:cubicBezTo>
                  <a:cubicBezTo>
                    <a:pt x="2895" y="5274"/>
                    <a:pt x="2886" y="5285"/>
                    <a:pt x="2886" y="5294"/>
                  </a:cubicBezTo>
                  <a:cubicBezTo>
                    <a:pt x="2875" y="5304"/>
                    <a:pt x="2875" y="5314"/>
                    <a:pt x="2866" y="5324"/>
                  </a:cubicBezTo>
                  <a:cubicBezTo>
                    <a:pt x="2846" y="5354"/>
                    <a:pt x="2826" y="5373"/>
                    <a:pt x="2806" y="5404"/>
                  </a:cubicBezTo>
                  <a:cubicBezTo>
                    <a:pt x="2796" y="5433"/>
                    <a:pt x="2776" y="5453"/>
                    <a:pt x="2756" y="5483"/>
                  </a:cubicBezTo>
                  <a:cubicBezTo>
                    <a:pt x="2727" y="5512"/>
                    <a:pt x="2707" y="5542"/>
                    <a:pt x="2687" y="5562"/>
                  </a:cubicBezTo>
                  <a:cubicBezTo>
                    <a:pt x="2667" y="5592"/>
                    <a:pt x="2648" y="5622"/>
                    <a:pt x="2628" y="5641"/>
                  </a:cubicBezTo>
                  <a:cubicBezTo>
                    <a:pt x="2608" y="5671"/>
                    <a:pt x="2578" y="5691"/>
                    <a:pt x="2558" y="5721"/>
                  </a:cubicBezTo>
                  <a:cubicBezTo>
                    <a:pt x="2518" y="5770"/>
                    <a:pt x="2469" y="5820"/>
                    <a:pt x="2419" y="5869"/>
                  </a:cubicBezTo>
                  <a:cubicBezTo>
                    <a:pt x="2399" y="5889"/>
                    <a:pt x="2370" y="5909"/>
                    <a:pt x="2350" y="5939"/>
                  </a:cubicBezTo>
                  <a:cubicBezTo>
                    <a:pt x="2340" y="5948"/>
                    <a:pt x="2330" y="5959"/>
                    <a:pt x="2320" y="5959"/>
                  </a:cubicBezTo>
                  <a:lnTo>
                    <a:pt x="2291" y="5988"/>
                  </a:lnTo>
                  <a:cubicBezTo>
                    <a:pt x="2271" y="6008"/>
                    <a:pt x="2251" y="6028"/>
                    <a:pt x="2231" y="6038"/>
                  </a:cubicBezTo>
                  <a:lnTo>
                    <a:pt x="2201" y="6067"/>
                  </a:lnTo>
                  <a:cubicBezTo>
                    <a:pt x="2192" y="6067"/>
                    <a:pt x="2181" y="6078"/>
                    <a:pt x="2172" y="6087"/>
                  </a:cubicBezTo>
                  <a:cubicBezTo>
                    <a:pt x="2172" y="6097"/>
                    <a:pt x="2162" y="6097"/>
                    <a:pt x="2152" y="6107"/>
                  </a:cubicBezTo>
                  <a:lnTo>
                    <a:pt x="2142" y="6117"/>
                  </a:lnTo>
                  <a:cubicBezTo>
                    <a:pt x="2132" y="6117"/>
                    <a:pt x="2122" y="6127"/>
                    <a:pt x="2122" y="6137"/>
                  </a:cubicBezTo>
                  <a:cubicBezTo>
                    <a:pt x="2112" y="6137"/>
                    <a:pt x="2102" y="6147"/>
                    <a:pt x="2102" y="6147"/>
                  </a:cubicBezTo>
                  <a:cubicBezTo>
                    <a:pt x="2093" y="6147"/>
                    <a:pt x="2093" y="6157"/>
                    <a:pt x="2082" y="6157"/>
                  </a:cubicBezTo>
                  <a:cubicBezTo>
                    <a:pt x="2082" y="6166"/>
                    <a:pt x="2082" y="6166"/>
                    <a:pt x="2073" y="6166"/>
                  </a:cubicBezTo>
                  <a:cubicBezTo>
                    <a:pt x="2073" y="6177"/>
                    <a:pt x="2062" y="6177"/>
                    <a:pt x="2053" y="6186"/>
                  </a:cubicBezTo>
                  <a:cubicBezTo>
                    <a:pt x="2043" y="6186"/>
                    <a:pt x="2043" y="6197"/>
                    <a:pt x="2033" y="6197"/>
                  </a:cubicBezTo>
                  <a:lnTo>
                    <a:pt x="2023" y="6206"/>
                  </a:lnTo>
                  <a:cubicBezTo>
                    <a:pt x="2013" y="6216"/>
                    <a:pt x="2003" y="6216"/>
                    <a:pt x="2003" y="6226"/>
                  </a:cubicBezTo>
                  <a:cubicBezTo>
                    <a:pt x="1993" y="6226"/>
                    <a:pt x="1983" y="6236"/>
                    <a:pt x="1974" y="6236"/>
                  </a:cubicBezTo>
                  <a:cubicBezTo>
                    <a:pt x="1974" y="6246"/>
                    <a:pt x="1963" y="6246"/>
                    <a:pt x="1963" y="6246"/>
                  </a:cubicBezTo>
                  <a:cubicBezTo>
                    <a:pt x="1954" y="6256"/>
                    <a:pt x="1943" y="6256"/>
                    <a:pt x="1934" y="6266"/>
                  </a:cubicBezTo>
                  <a:cubicBezTo>
                    <a:pt x="1924" y="6276"/>
                    <a:pt x="1914" y="6276"/>
                    <a:pt x="1904" y="6285"/>
                  </a:cubicBezTo>
                  <a:cubicBezTo>
                    <a:pt x="1894" y="6296"/>
                    <a:pt x="1884" y="6296"/>
                    <a:pt x="1874" y="6305"/>
                  </a:cubicBezTo>
                  <a:cubicBezTo>
                    <a:pt x="1864" y="6316"/>
                    <a:pt x="1855" y="6325"/>
                    <a:pt x="1844" y="6325"/>
                  </a:cubicBezTo>
                  <a:cubicBezTo>
                    <a:pt x="1309" y="6662"/>
                    <a:pt x="675" y="6860"/>
                    <a:pt x="0" y="6860"/>
                  </a:cubicBezTo>
                  <a:lnTo>
                    <a:pt x="0" y="7426"/>
                  </a:lnTo>
                  <a:cubicBezTo>
                    <a:pt x="744" y="7426"/>
                    <a:pt x="1448" y="7217"/>
                    <a:pt x="2043" y="6860"/>
                  </a:cubicBezTo>
                  <a:lnTo>
                    <a:pt x="21086" y="6860"/>
                  </a:lnTo>
                  <a:cubicBezTo>
                    <a:pt x="22027" y="6860"/>
                    <a:pt x="22890" y="6484"/>
                    <a:pt x="23505" y="5860"/>
                  </a:cubicBezTo>
                  <a:cubicBezTo>
                    <a:pt x="24139" y="5225"/>
                    <a:pt x="24525" y="4353"/>
                    <a:pt x="24516" y="3391"/>
                  </a:cubicBezTo>
                  <a:cubicBezTo>
                    <a:pt x="24486" y="1498"/>
                    <a:pt x="22890" y="1"/>
                    <a:pt x="20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015317" y="1130325"/>
              <a:ext cx="436363" cy="436363"/>
            </a:xfrm>
            <a:custGeom>
              <a:avLst/>
              <a:gdLst/>
              <a:ahLst/>
              <a:cxnLst/>
              <a:rect l="l" t="t" r="r" b="b"/>
              <a:pathLst>
                <a:path w="3996" h="3996" extrusionOk="0">
                  <a:moveTo>
                    <a:pt x="3995" y="1"/>
                  </a:moveTo>
                  <a:cubicBezTo>
                    <a:pt x="1795" y="1"/>
                    <a:pt x="1" y="1795"/>
                    <a:pt x="1" y="3995"/>
                  </a:cubicBezTo>
                  <a:lnTo>
                    <a:pt x="566" y="3995"/>
                  </a:lnTo>
                  <a:cubicBezTo>
                    <a:pt x="566" y="3044"/>
                    <a:pt x="953" y="2191"/>
                    <a:pt x="1567" y="1567"/>
                  </a:cubicBezTo>
                  <a:cubicBezTo>
                    <a:pt x="2191" y="953"/>
                    <a:pt x="3044" y="566"/>
                    <a:pt x="3995" y="566"/>
                  </a:cubicBezTo>
                  <a:lnTo>
                    <a:pt x="39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26106" y="1565478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812019" y="1666158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0" y="0"/>
                  </a:moveTo>
                  <a:cubicBezTo>
                    <a:pt x="10" y="4"/>
                    <a:pt x="9" y="8"/>
                    <a:pt x="7" y="11"/>
                  </a:cubicBezTo>
                  <a:lnTo>
                    <a:pt x="7" y="11"/>
                  </a:lnTo>
                  <a:cubicBezTo>
                    <a:pt x="8" y="11"/>
                    <a:pt x="9" y="11"/>
                    <a:pt x="10" y="11"/>
                  </a:cubicBezTo>
                  <a:lnTo>
                    <a:pt x="10" y="0"/>
                  </a:lnTo>
                  <a:close/>
                  <a:moveTo>
                    <a:pt x="7" y="11"/>
                  </a:moveTo>
                  <a:lnTo>
                    <a:pt x="7" y="11"/>
                  </a:lnTo>
                  <a:cubicBezTo>
                    <a:pt x="4" y="12"/>
                    <a:pt x="2" y="15"/>
                    <a:pt x="1" y="20"/>
                  </a:cubicBezTo>
                  <a:lnTo>
                    <a:pt x="1" y="20"/>
                  </a:lnTo>
                  <a:cubicBezTo>
                    <a:pt x="3" y="19"/>
                    <a:pt x="5" y="15"/>
                    <a:pt x="7" y="11"/>
                  </a:cubicBezTo>
                  <a:close/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lnTo>
                    <a:pt x="1" y="31"/>
                  </a:lnTo>
                  <a:cubicBezTo>
                    <a:pt x="1" y="27"/>
                    <a:pt x="1" y="23"/>
                    <a:pt x="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813111" y="1657532"/>
              <a:ext cx="2293" cy="7644"/>
            </a:xfrm>
            <a:custGeom>
              <a:avLst/>
              <a:gdLst/>
              <a:ahLst/>
              <a:cxnLst/>
              <a:rect l="l" t="t" r="r" b="b"/>
              <a:pathLst>
                <a:path w="21" h="70" extrusionOk="0">
                  <a:moveTo>
                    <a:pt x="20" y="0"/>
                  </a:moveTo>
                  <a:cubicBezTo>
                    <a:pt x="20" y="5"/>
                    <a:pt x="18" y="12"/>
                    <a:pt x="16" y="18"/>
                  </a:cubicBezTo>
                  <a:lnTo>
                    <a:pt x="16" y="18"/>
                  </a:lnTo>
                  <a:cubicBezTo>
                    <a:pt x="20" y="15"/>
                    <a:pt x="20" y="8"/>
                    <a:pt x="20" y="0"/>
                  </a:cubicBezTo>
                  <a:close/>
                  <a:moveTo>
                    <a:pt x="16" y="18"/>
                  </a:moveTo>
                  <a:cubicBezTo>
                    <a:pt x="15" y="19"/>
                    <a:pt x="13" y="20"/>
                    <a:pt x="11" y="20"/>
                  </a:cubicBezTo>
                  <a:lnTo>
                    <a:pt x="11" y="40"/>
                  </a:lnTo>
                  <a:cubicBezTo>
                    <a:pt x="11" y="35"/>
                    <a:pt x="14" y="26"/>
                    <a:pt x="16" y="18"/>
                  </a:cubicBezTo>
                  <a:close/>
                  <a:moveTo>
                    <a:pt x="11" y="40"/>
                  </a:moveTo>
                  <a:cubicBezTo>
                    <a:pt x="11" y="50"/>
                    <a:pt x="1" y="60"/>
                    <a:pt x="0" y="70"/>
                  </a:cubicBezTo>
                  <a:lnTo>
                    <a:pt x="0" y="70"/>
                  </a:lnTo>
                  <a:cubicBezTo>
                    <a:pt x="1" y="60"/>
                    <a:pt x="11" y="60"/>
                    <a:pt x="11" y="50"/>
                  </a:cubicBez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815295" y="1653164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11" y="1"/>
                  </a:moveTo>
                  <a:cubicBezTo>
                    <a:pt x="11" y="4"/>
                    <a:pt x="11" y="8"/>
                    <a:pt x="10" y="11"/>
                  </a:cubicBezTo>
                  <a:lnTo>
                    <a:pt x="10" y="11"/>
                  </a:lnTo>
                  <a:cubicBezTo>
                    <a:pt x="10" y="11"/>
                    <a:pt x="10" y="11"/>
                    <a:pt x="11" y="11"/>
                  </a:cubicBezTo>
                  <a:lnTo>
                    <a:pt x="11" y="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4" y="17"/>
                    <a:pt x="1" y="24"/>
                    <a:pt x="1" y="30"/>
                  </a:cubicBezTo>
                  <a:lnTo>
                    <a:pt x="1" y="30"/>
                  </a:lnTo>
                  <a:cubicBezTo>
                    <a:pt x="7" y="24"/>
                    <a:pt x="9" y="18"/>
                    <a:pt x="10" y="11"/>
                  </a:cubicBezTo>
                  <a:close/>
                  <a:moveTo>
                    <a:pt x="1" y="30"/>
                  </a:moveTo>
                  <a:lnTo>
                    <a:pt x="1" y="30"/>
                  </a:lnTo>
                  <a:cubicBezTo>
                    <a:pt x="1" y="30"/>
                    <a:pt x="0" y="31"/>
                    <a:pt x="0" y="31"/>
                  </a:cubicBezTo>
                  <a:lnTo>
                    <a:pt x="0" y="40"/>
                  </a:lnTo>
                  <a:cubicBezTo>
                    <a:pt x="0" y="37"/>
                    <a:pt x="0" y="34"/>
                    <a:pt x="1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817479" y="1642353"/>
              <a:ext cx="1201" cy="4477"/>
            </a:xfrm>
            <a:custGeom>
              <a:avLst/>
              <a:gdLst/>
              <a:ahLst/>
              <a:cxnLst/>
              <a:rect l="l" t="t" r="r" b="b"/>
              <a:pathLst>
                <a:path w="11" h="41" extrusionOk="0">
                  <a:moveTo>
                    <a:pt x="0" y="31"/>
                  </a:moveTo>
                  <a:cubicBezTo>
                    <a:pt x="10" y="20"/>
                    <a:pt x="10" y="11"/>
                    <a:pt x="10" y="0"/>
                  </a:cubicBezTo>
                  <a:cubicBezTo>
                    <a:pt x="10" y="11"/>
                    <a:pt x="10" y="20"/>
                    <a:pt x="0" y="31"/>
                  </a:cubicBez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825014" y="15947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825014" y="1594743"/>
              <a:ext cx="109" cy="4368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821738" y="1602278"/>
              <a:ext cx="3385" cy="21840"/>
            </a:xfrm>
            <a:custGeom>
              <a:avLst/>
              <a:gdLst/>
              <a:ahLst/>
              <a:cxnLst/>
              <a:rect l="l" t="t" r="r" b="b"/>
              <a:pathLst>
                <a:path w="31" h="200" extrusionOk="0">
                  <a:moveTo>
                    <a:pt x="31" y="1"/>
                  </a:moveTo>
                  <a:cubicBezTo>
                    <a:pt x="31" y="2"/>
                    <a:pt x="30" y="4"/>
                    <a:pt x="30" y="5"/>
                  </a:cubicBezTo>
                  <a:lnTo>
                    <a:pt x="30" y="5"/>
                  </a:lnTo>
                  <a:cubicBezTo>
                    <a:pt x="31" y="4"/>
                    <a:pt x="31" y="2"/>
                    <a:pt x="31" y="1"/>
                  </a:cubicBezTo>
                  <a:close/>
                  <a:moveTo>
                    <a:pt x="30" y="5"/>
                  </a:moveTo>
                  <a:cubicBezTo>
                    <a:pt x="28" y="14"/>
                    <a:pt x="21" y="22"/>
                    <a:pt x="21" y="30"/>
                  </a:cubicBezTo>
                  <a:lnTo>
                    <a:pt x="21" y="69"/>
                  </a:lnTo>
                  <a:lnTo>
                    <a:pt x="21" y="69"/>
                  </a:lnTo>
                  <a:cubicBezTo>
                    <a:pt x="24" y="48"/>
                    <a:pt x="27" y="27"/>
                    <a:pt x="30" y="5"/>
                  </a:cubicBezTo>
                  <a:close/>
                  <a:moveTo>
                    <a:pt x="21" y="69"/>
                  </a:moveTo>
                  <a:cubicBezTo>
                    <a:pt x="19" y="81"/>
                    <a:pt x="17" y="92"/>
                    <a:pt x="15" y="104"/>
                  </a:cubicBezTo>
                  <a:lnTo>
                    <a:pt x="15" y="104"/>
                  </a:lnTo>
                  <a:cubicBezTo>
                    <a:pt x="21" y="94"/>
                    <a:pt x="21" y="79"/>
                    <a:pt x="21" y="70"/>
                  </a:cubicBezTo>
                  <a:lnTo>
                    <a:pt x="21" y="69"/>
                  </a:lnTo>
                  <a:close/>
                  <a:moveTo>
                    <a:pt x="15" y="104"/>
                  </a:moveTo>
                  <a:lnTo>
                    <a:pt x="15" y="104"/>
                  </a:lnTo>
                  <a:cubicBezTo>
                    <a:pt x="14" y="106"/>
                    <a:pt x="13" y="108"/>
                    <a:pt x="11" y="110"/>
                  </a:cubicBezTo>
                  <a:lnTo>
                    <a:pt x="11" y="120"/>
                  </a:lnTo>
                  <a:lnTo>
                    <a:pt x="11" y="131"/>
                  </a:lnTo>
                  <a:lnTo>
                    <a:pt x="11" y="131"/>
                  </a:lnTo>
                  <a:cubicBezTo>
                    <a:pt x="12" y="122"/>
                    <a:pt x="14" y="113"/>
                    <a:pt x="15" y="104"/>
                  </a:cubicBezTo>
                  <a:close/>
                  <a:moveTo>
                    <a:pt x="11" y="131"/>
                  </a:moveTo>
                  <a:cubicBezTo>
                    <a:pt x="9" y="147"/>
                    <a:pt x="6" y="163"/>
                    <a:pt x="4" y="179"/>
                  </a:cubicBezTo>
                  <a:lnTo>
                    <a:pt x="4" y="179"/>
                  </a:lnTo>
                  <a:cubicBezTo>
                    <a:pt x="11" y="177"/>
                    <a:pt x="11" y="169"/>
                    <a:pt x="11" y="169"/>
                  </a:cubicBezTo>
                  <a:lnTo>
                    <a:pt x="11" y="149"/>
                  </a:lnTo>
                  <a:lnTo>
                    <a:pt x="11" y="131"/>
                  </a:lnTo>
                  <a:close/>
                  <a:moveTo>
                    <a:pt x="4" y="179"/>
                  </a:moveTo>
                  <a:lnTo>
                    <a:pt x="4" y="179"/>
                  </a:lnTo>
                  <a:cubicBezTo>
                    <a:pt x="3" y="179"/>
                    <a:pt x="2" y="179"/>
                    <a:pt x="1" y="179"/>
                  </a:cubicBezTo>
                  <a:lnTo>
                    <a:pt x="1" y="199"/>
                  </a:lnTo>
                  <a:cubicBezTo>
                    <a:pt x="2" y="192"/>
                    <a:pt x="3" y="186"/>
                    <a:pt x="4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825014" y="1599002"/>
              <a:ext cx="109" cy="338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825014" y="1588191"/>
              <a:ext cx="1201" cy="6661"/>
            </a:xfrm>
            <a:custGeom>
              <a:avLst/>
              <a:gdLst/>
              <a:ahLst/>
              <a:cxnLst/>
              <a:rect l="l" t="t" r="r" b="b"/>
              <a:pathLst>
                <a:path w="11" h="61" extrusionOk="0">
                  <a:moveTo>
                    <a:pt x="10" y="1"/>
                  </a:moveTo>
                  <a:cubicBezTo>
                    <a:pt x="10" y="7"/>
                    <a:pt x="9" y="13"/>
                    <a:pt x="8" y="19"/>
                  </a:cubicBezTo>
                  <a:lnTo>
                    <a:pt x="8" y="19"/>
                  </a:lnTo>
                  <a:cubicBezTo>
                    <a:pt x="10" y="13"/>
                    <a:pt x="10" y="7"/>
                    <a:pt x="10" y="1"/>
                  </a:cubicBezTo>
                  <a:close/>
                  <a:moveTo>
                    <a:pt x="8" y="19"/>
                  </a:moveTo>
                  <a:lnTo>
                    <a:pt x="8" y="19"/>
                  </a:lnTo>
                  <a:cubicBezTo>
                    <a:pt x="7" y="23"/>
                    <a:pt x="5" y="27"/>
                    <a:pt x="1" y="31"/>
                  </a:cubicBezTo>
                  <a:lnTo>
                    <a:pt x="1" y="60"/>
                  </a:lnTo>
                  <a:cubicBezTo>
                    <a:pt x="1" y="46"/>
                    <a:pt x="5" y="33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820755" y="1624991"/>
              <a:ext cx="1092" cy="8845"/>
            </a:xfrm>
            <a:custGeom>
              <a:avLst/>
              <a:gdLst/>
              <a:ahLst/>
              <a:cxnLst/>
              <a:rect l="l" t="t" r="r" b="b"/>
              <a:pathLst>
                <a:path w="10" h="81" extrusionOk="0">
                  <a:moveTo>
                    <a:pt x="10" y="1"/>
                  </a:moveTo>
                  <a:cubicBezTo>
                    <a:pt x="10" y="9"/>
                    <a:pt x="9" y="17"/>
                    <a:pt x="8" y="25"/>
                  </a:cubicBezTo>
                  <a:lnTo>
                    <a:pt x="8" y="25"/>
                  </a:lnTo>
                  <a:cubicBezTo>
                    <a:pt x="10" y="16"/>
                    <a:pt x="10" y="7"/>
                    <a:pt x="10" y="1"/>
                  </a:cubicBezTo>
                  <a:close/>
                  <a:moveTo>
                    <a:pt x="8" y="25"/>
                  </a:moveTo>
                  <a:cubicBezTo>
                    <a:pt x="6" y="31"/>
                    <a:pt x="4" y="36"/>
                    <a:pt x="0" y="40"/>
                  </a:cubicBezTo>
                  <a:lnTo>
                    <a:pt x="0" y="71"/>
                  </a:lnTo>
                  <a:lnTo>
                    <a:pt x="0" y="80"/>
                  </a:lnTo>
                  <a:cubicBezTo>
                    <a:pt x="0" y="59"/>
                    <a:pt x="5" y="43"/>
                    <a:pt x="8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821738" y="1624008"/>
              <a:ext cx="109" cy="1092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1" y="10"/>
                  </a:moveTo>
                  <a:lnTo>
                    <a:pt x="1" y="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826106" y="1566570"/>
              <a:ext cx="109" cy="21731"/>
            </a:xfrm>
            <a:custGeom>
              <a:avLst/>
              <a:gdLst/>
              <a:ahLst/>
              <a:cxnLst/>
              <a:rect l="l" t="t" r="r" b="b"/>
              <a:pathLst>
                <a:path w="1" h="199" extrusionOk="0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69"/>
                  </a:lnTo>
                  <a:lnTo>
                    <a:pt x="0" y="110"/>
                  </a:lnTo>
                  <a:lnTo>
                    <a:pt x="0" y="100"/>
                  </a:lnTo>
                  <a:lnTo>
                    <a:pt x="0" y="80"/>
                  </a:lnTo>
                  <a:lnTo>
                    <a:pt x="0" y="6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177693" y="1292702"/>
              <a:ext cx="547856" cy="547856"/>
            </a:xfrm>
            <a:custGeom>
              <a:avLst/>
              <a:gdLst/>
              <a:ahLst/>
              <a:cxnLst/>
              <a:rect l="l" t="t" r="r" b="b"/>
              <a:pathLst>
                <a:path w="5017" h="5017" extrusionOk="0">
                  <a:moveTo>
                    <a:pt x="2508" y="1"/>
                  </a:moveTo>
                  <a:cubicBezTo>
                    <a:pt x="1121" y="1"/>
                    <a:pt x="1" y="1121"/>
                    <a:pt x="1" y="2508"/>
                  </a:cubicBezTo>
                  <a:cubicBezTo>
                    <a:pt x="1" y="3896"/>
                    <a:pt x="1121" y="5017"/>
                    <a:pt x="2508" y="5017"/>
                  </a:cubicBezTo>
                  <a:cubicBezTo>
                    <a:pt x="3896" y="5017"/>
                    <a:pt x="5017" y="3896"/>
                    <a:pt x="5017" y="2508"/>
                  </a:cubicBezTo>
                  <a:cubicBezTo>
                    <a:pt x="5017" y="1121"/>
                    <a:pt x="3896" y="1"/>
                    <a:pt x="2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 txBox="1"/>
            <p:nvPr/>
          </p:nvSpPr>
          <p:spPr>
            <a:xfrm>
              <a:off x="2960770" y="1277126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p23"/>
            <p:cNvSpPr txBox="1"/>
            <p:nvPr/>
          </p:nvSpPr>
          <p:spPr>
            <a:xfrm>
              <a:off x="3746950" y="1316211"/>
              <a:ext cx="2306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p23"/>
            <p:cNvSpPr txBox="1"/>
            <p:nvPr/>
          </p:nvSpPr>
          <p:spPr>
            <a:xfrm>
              <a:off x="6285950" y="1115175"/>
              <a:ext cx="24009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planet’s name has nothing to do with the liquid metal since it was named after the Roman messenger god, Mercury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8" name="Google Shape;478;p23"/>
          <p:cNvGrpSpPr/>
          <p:nvPr/>
        </p:nvGrpSpPr>
        <p:grpSpPr>
          <a:xfrm>
            <a:off x="2963596" y="2940975"/>
            <a:ext cx="5723254" cy="888080"/>
            <a:chOff x="2963596" y="2940975"/>
            <a:chExt cx="5723254" cy="888080"/>
          </a:xfrm>
        </p:grpSpPr>
        <p:sp>
          <p:nvSpPr>
            <p:cNvPr id="479" name="Google Shape;479;p23"/>
            <p:cNvSpPr/>
            <p:nvPr/>
          </p:nvSpPr>
          <p:spPr>
            <a:xfrm>
              <a:off x="3451559" y="3018245"/>
              <a:ext cx="2678239" cy="810810"/>
            </a:xfrm>
            <a:custGeom>
              <a:avLst/>
              <a:gdLst/>
              <a:ahLst/>
              <a:cxnLst/>
              <a:rect l="l" t="t" r="r" b="b"/>
              <a:pathLst>
                <a:path w="24526" h="7425" extrusionOk="0">
                  <a:moveTo>
                    <a:pt x="6860" y="0"/>
                  </a:moveTo>
                  <a:cubicBezTo>
                    <a:pt x="4977" y="0"/>
                    <a:pt x="3441" y="1527"/>
                    <a:pt x="3430" y="3420"/>
                  </a:cubicBezTo>
                  <a:lnTo>
                    <a:pt x="3430" y="3430"/>
                  </a:lnTo>
                  <a:cubicBezTo>
                    <a:pt x="3430" y="3629"/>
                    <a:pt x="3421" y="3817"/>
                    <a:pt x="3381" y="4005"/>
                  </a:cubicBezTo>
                  <a:lnTo>
                    <a:pt x="3381" y="4045"/>
                  </a:lnTo>
                  <a:cubicBezTo>
                    <a:pt x="3371" y="4065"/>
                    <a:pt x="3371" y="4085"/>
                    <a:pt x="3371" y="4104"/>
                  </a:cubicBezTo>
                  <a:cubicBezTo>
                    <a:pt x="3361" y="4124"/>
                    <a:pt x="3361" y="4154"/>
                    <a:pt x="3351" y="4173"/>
                  </a:cubicBezTo>
                  <a:cubicBezTo>
                    <a:pt x="3351" y="4184"/>
                    <a:pt x="3342" y="4204"/>
                    <a:pt x="3342" y="4223"/>
                  </a:cubicBezTo>
                  <a:cubicBezTo>
                    <a:pt x="3342" y="4233"/>
                    <a:pt x="3331" y="4253"/>
                    <a:pt x="3331" y="4273"/>
                  </a:cubicBezTo>
                  <a:lnTo>
                    <a:pt x="3302" y="4362"/>
                  </a:lnTo>
                  <a:cubicBezTo>
                    <a:pt x="3302" y="4372"/>
                    <a:pt x="3302" y="4382"/>
                    <a:pt x="3292" y="4391"/>
                  </a:cubicBezTo>
                  <a:lnTo>
                    <a:pt x="3292" y="4411"/>
                  </a:lnTo>
                  <a:cubicBezTo>
                    <a:pt x="3292" y="4422"/>
                    <a:pt x="3292" y="4422"/>
                    <a:pt x="3282" y="4422"/>
                  </a:cubicBezTo>
                  <a:lnTo>
                    <a:pt x="3282" y="4441"/>
                  </a:lnTo>
                  <a:lnTo>
                    <a:pt x="3282" y="4451"/>
                  </a:lnTo>
                  <a:cubicBezTo>
                    <a:pt x="3272" y="4461"/>
                    <a:pt x="3272" y="4471"/>
                    <a:pt x="3272" y="4481"/>
                  </a:cubicBezTo>
                  <a:cubicBezTo>
                    <a:pt x="3262" y="4501"/>
                    <a:pt x="3262" y="4510"/>
                    <a:pt x="3252" y="4521"/>
                  </a:cubicBezTo>
                  <a:cubicBezTo>
                    <a:pt x="3252" y="4541"/>
                    <a:pt x="3242" y="4560"/>
                    <a:pt x="3232" y="4580"/>
                  </a:cubicBezTo>
                  <a:cubicBezTo>
                    <a:pt x="3223" y="4620"/>
                    <a:pt x="3212" y="4649"/>
                    <a:pt x="3203" y="4679"/>
                  </a:cubicBezTo>
                  <a:cubicBezTo>
                    <a:pt x="3192" y="4689"/>
                    <a:pt x="3192" y="4699"/>
                    <a:pt x="3183" y="4719"/>
                  </a:cubicBezTo>
                  <a:lnTo>
                    <a:pt x="3183" y="4729"/>
                  </a:lnTo>
                  <a:cubicBezTo>
                    <a:pt x="3173" y="4739"/>
                    <a:pt x="3173" y="4739"/>
                    <a:pt x="3173" y="4748"/>
                  </a:cubicBezTo>
                  <a:cubicBezTo>
                    <a:pt x="3173" y="4748"/>
                    <a:pt x="3163" y="4759"/>
                    <a:pt x="3163" y="4768"/>
                  </a:cubicBezTo>
                  <a:cubicBezTo>
                    <a:pt x="3163" y="4768"/>
                    <a:pt x="3163" y="4778"/>
                    <a:pt x="3153" y="4778"/>
                  </a:cubicBezTo>
                  <a:lnTo>
                    <a:pt x="3153" y="4788"/>
                  </a:lnTo>
                  <a:cubicBezTo>
                    <a:pt x="3153" y="4798"/>
                    <a:pt x="3153" y="4798"/>
                    <a:pt x="3143" y="4808"/>
                  </a:cubicBezTo>
                  <a:lnTo>
                    <a:pt x="3143" y="4818"/>
                  </a:lnTo>
                  <a:cubicBezTo>
                    <a:pt x="3133" y="4828"/>
                    <a:pt x="3133" y="4828"/>
                    <a:pt x="3133" y="4838"/>
                  </a:cubicBezTo>
                  <a:cubicBezTo>
                    <a:pt x="3133" y="4847"/>
                    <a:pt x="3123" y="4847"/>
                    <a:pt x="3123" y="4847"/>
                  </a:cubicBezTo>
                  <a:lnTo>
                    <a:pt x="3123" y="4858"/>
                  </a:lnTo>
                  <a:lnTo>
                    <a:pt x="3123" y="4867"/>
                  </a:lnTo>
                  <a:cubicBezTo>
                    <a:pt x="3113" y="4867"/>
                    <a:pt x="3113" y="4867"/>
                    <a:pt x="3113" y="4878"/>
                  </a:cubicBezTo>
                  <a:lnTo>
                    <a:pt x="3113" y="4887"/>
                  </a:lnTo>
                  <a:cubicBezTo>
                    <a:pt x="3104" y="4887"/>
                    <a:pt x="3104" y="4897"/>
                    <a:pt x="3104" y="4897"/>
                  </a:cubicBezTo>
                  <a:lnTo>
                    <a:pt x="3104" y="4907"/>
                  </a:lnTo>
                  <a:cubicBezTo>
                    <a:pt x="3093" y="4917"/>
                    <a:pt x="3093" y="4927"/>
                    <a:pt x="3084" y="4937"/>
                  </a:cubicBezTo>
                  <a:cubicBezTo>
                    <a:pt x="3084" y="4947"/>
                    <a:pt x="3074" y="4966"/>
                    <a:pt x="3064" y="4977"/>
                  </a:cubicBezTo>
                  <a:cubicBezTo>
                    <a:pt x="3064" y="4986"/>
                    <a:pt x="3054" y="4997"/>
                    <a:pt x="3054" y="5006"/>
                  </a:cubicBezTo>
                  <a:cubicBezTo>
                    <a:pt x="3054" y="5006"/>
                    <a:pt x="3044" y="5006"/>
                    <a:pt x="3044" y="5016"/>
                  </a:cubicBezTo>
                  <a:cubicBezTo>
                    <a:pt x="3034" y="5036"/>
                    <a:pt x="3024" y="5066"/>
                    <a:pt x="3005" y="5085"/>
                  </a:cubicBezTo>
                  <a:lnTo>
                    <a:pt x="2974" y="5145"/>
                  </a:lnTo>
                  <a:cubicBezTo>
                    <a:pt x="2965" y="5155"/>
                    <a:pt x="2965" y="5165"/>
                    <a:pt x="2955" y="5175"/>
                  </a:cubicBezTo>
                  <a:cubicBezTo>
                    <a:pt x="2945" y="5195"/>
                    <a:pt x="2935" y="5215"/>
                    <a:pt x="2925" y="5224"/>
                  </a:cubicBezTo>
                  <a:cubicBezTo>
                    <a:pt x="2886" y="5294"/>
                    <a:pt x="2846" y="5353"/>
                    <a:pt x="2796" y="5413"/>
                  </a:cubicBezTo>
                  <a:cubicBezTo>
                    <a:pt x="2756" y="5472"/>
                    <a:pt x="2717" y="5522"/>
                    <a:pt x="2677" y="5581"/>
                  </a:cubicBezTo>
                  <a:cubicBezTo>
                    <a:pt x="2657" y="5601"/>
                    <a:pt x="2637" y="5631"/>
                    <a:pt x="2618" y="5651"/>
                  </a:cubicBezTo>
                  <a:cubicBezTo>
                    <a:pt x="2568" y="5710"/>
                    <a:pt x="2529" y="5759"/>
                    <a:pt x="2479" y="5799"/>
                  </a:cubicBezTo>
                  <a:cubicBezTo>
                    <a:pt x="2469" y="5819"/>
                    <a:pt x="2459" y="5829"/>
                    <a:pt x="2449" y="5839"/>
                  </a:cubicBezTo>
                  <a:lnTo>
                    <a:pt x="2419" y="5869"/>
                  </a:lnTo>
                  <a:lnTo>
                    <a:pt x="2360" y="5928"/>
                  </a:lnTo>
                  <a:cubicBezTo>
                    <a:pt x="2320" y="5958"/>
                    <a:pt x="2280" y="5997"/>
                    <a:pt x="2231" y="6037"/>
                  </a:cubicBezTo>
                  <a:cubicBezTo>
                    <a:pt x="2211" y="6057"/>
                    <a:pt x="2192" y="6077"/>
                    <a:pt x="2172" y="6087"/>
                  </a:cubicBezTo>
                  <a:lnTo>
                    <a:pt x="2152" y="6107"/>
                  </a:lnTo>
                  <a:cubicBezTo>
                    <a:pt x="2142" y="6116"/>
                    <a:pt x="2142" y="6116"/>
                    <a:pt x="2132" y="6116"/>
                  </a:cubicBezTo>
                  <a:cubicBezTo>
                    <a:pt x="2132" y="6127"/>
                    <a:pt x="2122" y="6127"/>
                    <a:pt x="2112" y="6136"/>
                  </a:cubicBezTo>
                  <a:cubicBezTo>
                    <a:pt x="2102" y="6146"/>
                    <a:pt x="2093" y="6146"/>
                    <a:pt x="2093" y="6156"/>
                  </a:cubicBezTo>
                  <a:cubicBezTo>
                    <a:pt x="2082" y="6156"/>
                    <a:pt x="2082" y="6156"/>
                    <a:pt x="2082" y="6166"/>
                  </a:cubicBezTo>
                  <a:lnTo>
                    <a:pt x="2073" y="6166"/>
                  </a:lnTo>
                  <a:lnTo>
                    <a:pt x="2062" y="6176"/>
                  </a:lnTo>
                  <a:cubicBezTo>
                    <a:pt x="2053" y="6176"/>
                    <a:pt x="2043" y="6186"/>
                    <a:pt x="2043" y="6196"/>
                  </a:cubicBezTo>
                  <a:cubicBezTo>
                    <a:pt x="2033" y="6196"/>
                    <a:pt x="2023" y="6206"/>
                    <a:pt x="2013" y="6206"/>
                  </a:cubicBezTo>
                  <a:lnTo>
                    <a:pt x="2013" y="6215"/>
                  </a:lnTo>
                  <a:cubicBezTo>
                    <a:pt x="1795" y="6365"/>
                    <a:pt x="1567" y="6493"/>
                    <a:pt x="1319" y="6602"/>
                  </a:cubicBezTo>
                  <a:cubicBezTo>
                    <a:pt x="1319" y="6602"/>
                    <a:pt x="1309" y="6602"/>
                    <a:pt x="1299" y="6612"/>
                  </a:cubicBezTo>
                  <a:lnTo>
                    <a:pt x="1210" y="6642"/>
                  </a:lnTo>
                  <a:cubicBezTo>
                    <a:pt x="1200" y="6652"/>
                    <a:pt x="1181" y="6652"/>
                    <a:pt x="1161" y="6662"/>
                  </a:cubicBezTo>
                  <a:cubicBezTo>
                    <a:pt x="1150" y="6662"/>
                    <a:pt x="1141" y="6671"/>
                    <a:pt x="1131" y="6671"/>
                  </a:cubicBezTo>
                  <a:cubicBezTo>
                    <a:pt x="1121" y="6671"/>
                    <a:pt x="1111" y="6682"/>
                    <a:pt x="1101" y="6682"/>
                  </a:cubicBezTo>
                  <a:cubicBezTo>
                    <a:pt x="1091" y="6682"/>
                    <a:pt x="1081" y="6691"/>
                    <a:pt x="1071" y="6691"/>
                  </a:cubicBezTo>
                  <a:cubicBezTo>
                    <a:pt x="1051" y="6702"/>
                    <a:pt x="1042" y="6702"/>
                    <a:pt x="1022" y="6711"/>
                  </a:cubicBezTo>
                  <a:cubicBezTo>
                    <a:pt x="1002" y="6711"/>
                    <a:pt x="982" y="6721"/>
                    <a:pt x="962" y="6731"/>
                  </a:cubicBezTo>
                  <a:lnTo>
                    <a:pt x="932" y="6731"/>
                  </a:lnTo>
                  <a:lnTo>
                    <a:pt x="843" y="6761"/>
                  </a:lnTo>
                  <a:lnTo>
                    <a:pt x="813" y="6761"/>
                  </a:lnTo>
                  <a:cubicBezTo>
                    <a:pt x="813" y="6771"/>
                    <a:pt x="804" y="6771"/>
                    <a:pt x="794" y="6771"/>
                  </a:cubicBezTo>
                  <a:lnTo>
                    <a:pt x="774" y="6771"/>
                  </a:lnTo>
                  <a:cubicBezTo>
                    <a:pt x="764" y="6781"/>
                    <a:pt x="764" y="6781"/>
                    <a:pt x="754" y="6781"/>
                  </a:cubicBezTo>
                  <a:lnTo>
                    <a:pt x="734" y="6781"/>
                  </a:lnTo>
                  <a:cubicBezTo>
                    <a:pt x="694" y="6790"/>
                    <a:pt x="655" y="6801"/>
                    <a:pt x="625" y="6810"/>
                  </a:cubicBezTo>
                  <a:lnTo>
                    <a:pt x="586" y="6810"/>
                  </a:lnTo>
                  <a:cubicBezTo>
                    <a:pt x="575" y="6810"/>
                    <a:pt x="566" y="6821"/>
                    <a:pt x="556" y="6821"/>
                  </a:cubicBezTo>
                  <a:cubicBezTo>
                    <a:pt x="526" y="6821"/>
                    <a:pt x="506" y="6830"/>
                    <a:pt x="476" y="6830"/>
                  </a:cubicBezTo>
                  <a:lnTo>
                    <a:pt x="456" y="6830"/>
                  </a:lnTo>
                  <a:cubicBezTo>
                    <a:pt x="447" y="6830"/>
                    <a:pt x="437" y="6840"/>
                    <a:pt x="427" y="6840"/>
                  </a:cubicBezTo>
                  <a:cubicBezTo>
                    <a:pt x="397" y="6840"/>
                    <a:pt x="368" y="6840"/>
                    <a:pt x="338" y="6850"/>
                  </a:cubicBezTo>
                  <a:lnTo>
                    <a:pt x="258" y="6850"/>
                  </a:lnTo>
                  <a:cubicBezTo>
                    <a:pt x="249" y="6850"/>
                    <a:pt x="238" y="6850"/>
                    <a:pt x="229" y="6860"/>
                  </a:cubicBezTo>
                  <a:lnTo>
                    <a:pt x="0" y="6860"/>
                  </a:lnTo>
                  <a:lnTo>
                    <a:pt x="0" y="7425"/>
                  </a:lnTo>
                  <a:cubicBezTo>
                    <a:pt x="744" y="7425"/>
                    <a:pt x="1448" y="7217"/>
                    <a:pt x="2043" y="6860"/>
                  </a:cubicBezTo>
                  <a:lnTo>
                    <a:pt x="21086" y="6860"/>
                  </a:lnTo>
                  <a:cubicBezTo>
                    <a:pt x="22027" y="6860"/>
                    <a:pt x="22890" y="6484"/>
                    <a:pt x="23505" y="5859"/>
                  </a:cubicBezTo>
                  <a:cubicBezTo>
                    <a:pt x="24139" y="5224"/>
                    <a:pt x="24525" y="4352"/>
                    <a:pt x="24516" y="3391"/>
                  </a:cubicBezTo>
                  <a:cubicBezTo>
                    <a:pt x="24486" y="1497"/>
                    <a:pt x="22890" y="0"/>
                    <a:pt x="20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015317" y="2956439"/>
              <a:ext cx="436363" cy="436472"/>
            </a:xfrm>
            <a:custGeom>
              <a:avLst/>
              <a:gdLst/>
              <a:ahLst/>
              <a:cxnLst/>
              <a:rect l="l" t="t" r="r" b="b"/>
              <a:pathLst>
                <a:path w="3996" h="3997" extrusionOk="0">
                  <a:moveTo>
                    <a:pt x="3995" y="1"/>
                  </a:moveTo>
                  <a:cubicBezTo>
                    <a:pt x="1795" y="1"/>
                    <a:pt x="1" y="1796"/>
                    <a:pt x="1" y="3996"/>
                  </a:cubicBezTo>
                  <a:lnTo>
                    <a:pt x="566" y="3996"/>
                  </a:lnTo>
                  <a:cubicBezTo>
                    <a:pt x="566" y="3907"/>
                    <a:pt x="566" y="3818"/>
                    <a:pt x="576" y="3728"/>
                  </a:cubicBezTo>
                  <a:cubicBezTo>
                    <a:pt x="576" y="3699"/>
                    <a:pt x="576" y="3679"/>
                    <a:pt x="585" y="3649"/>
                  </a:cubicBezTo>
                  <a:cubicBezTo>
                    <a:pt x="596" y="3501"/>
                    <a:pt x="616" y="3352"/>
                    <a:pt x="655" y="3213"/>
                  </a:cubicBezTo>
                  <a:cubicBezTo>
                    <a:pt x="655" y="3183"/>
                    <a:pt x="665" y="3164"/>
                    <a:pt x="675" y="3133"/>
                  </a:cubicBezTo>
                  <a:cubicBezTo>
                    <a:pt x="704" y="3005"/>
                    <a:pt x="754" y="2866"/>
                    <a:pt x="803" y="2737"/>
                  </a:cubicBezTo>
                  <a:cubicBezTo>
                    <a:pt x="814" y="2708"/>
                    <a:pt x="823" y="2688"/>
                    <a:pt x="834" y="2658"/>
                  </a:cubicBezTo>
                  <a:cubicBezTo>
                    <a:pt x="853" y="2608"/>
                    <a:pt x="873" y="2558"/>
                    <a:pt x="903" y="2509"/>
                  </a:cubicBezTo>
                  <a:cubicBezTo>
                    <a:pt x="913" y="2479"/>
                    <a:pt x="922" y="2459"/>
                    <a:pt x="942" y="2430"/>
                  </a:cubicBezTo>
                  <a:cubicBezTo>
                    <a:pt x="953" y="2410"/>
                    <a:pt x="962" y="2380"/>
                    <a:pt x="982" y="2360"/>
                  </a:cubicBezTo>
                  <a:cubicBezTo>
                    <a:pt x="992" y="2340"/>
                    <a:pt x="1002" y="2311"/>
                    <a:pt x="1022" y="2291"/>
                  </a:cubicBezTo>
                  <a:cubicBezTo>
                    <a:pt x="1022" y="2271"/>
                    <a:pt x="1032" y="2261"/>
                    <a:pt x="1041" y="2252"/>
                  </a:cubicBezTo>
                  <a:cubicBezTo>
                    <a:pt x="1061" y="2212"/>
                    <a:pt x="1081" y="2182"/>
                    <a:pt x="1101" y="2142"/>
                  </a:cubicBezTo>
                  <a:cubicBezTo>
                    <a:pt x="1171" y="2043"/>
                    <a:pt x="1240" y="1944"/>
                    <a:pt x="1319" y="1845"/>
                  </a:cubicBezTo>
                  <a:lnTo>
                    <a:pt x="1339" y="1825"/>
                  </a:lnTo>
                  <a:cubicBezTo>
                    <a:pt x="1359" y="1796"/>
                    <a:pt x="1378" y="1776"/>
                    <a:pt x="1398" y="1746"/>
                  </a:cubicBezTo>
                  <a:cubicBezTo>
                    <a:pt x="1458" y="1686"/>
                    <a:pt x="1508" y="1627"/>
                    <a:pt x="1567" y="1567"/>
                  </a:cubicBezTo>
                  <a:cubicBezTo>
                    <a:pt x="1686" y="1448"/>
                    <a:pt x="1815" y="1349"/>
                    <a:pt x="1944" y="1250"/>
                  </a:cubicBezTo>
                  <a:cubicBezTo>
                    <a:pt x="1964" y="1230"/>
                    <a:pt x="1984" y="1210"/>
                    <a:pt x="2013" y="1201"/>
                  </a:cubicBezTo>
                  <a:cubicBezTo>
                    <a:pt x="2033" y="1181"/>
                    <a:pt x="2053" y="1161"/>
                    <a:pt x="2072" y="1151"/>
                  </a:cubicBezTo>
                  <a:cubicBezTo>
                    <a:pt x="2102" y="1131"/>
                    <a:pt x="2122" y="1121"/>
                    <a:pt x="2142" y="1102"/>
                  </a:cubicBezTo>
                  <a:cubicBezTo>
                    <a:pt x="2241" y="1042"/>
                    <a:pt x="2330" y="992"/>
                    <a:pt x="2429" y="943"/>
                  </a:cubicBezTo>
                  <a:cubicBezTo>
                    <a:pt x="2459" y="923"/>
                    <a:pt x="2479" y="913"/>
                    <a:pt x="2509" y="903"/>
                  </a:cubicBezTo>
                  <a:cubicBezTo>
                    <a:pt x="2638" y="844"/>
                    <a:pt x="2766" y="794"/>
                    <a:pt x="2896" y="745"/>
                  </a:cubicBezTo>
                  <a:cubicBezTo>
                    <a:pt x="2935" y="734"/>
                    <a:pt x="2975" y="715"/>
                    <a:pt x="3014" y="705"/>
                  </a:cubicBezTo>
                  <a:cubicBezTo>
                    <a:pt x="3044" y="695"/>
                    <a:pt x="3074" y="695"/>
                    <a:pt x="3094" y="685"/>
                  </a:cubicBezTo>
                  <a:cubicBezTo>
                    <a:pt x="3123" y="675"/>
                    <a:pt x="3153" y="665"/>
                    <a:pt x="3183" y="665"/>
                  </a:cubicBezTo>
                  <a:cubicBezTo>
                    <a:pt x="3193" y="655"/>
                    <a:pt x="3202" y="655"/>
                    <a:pt x="3222" y="655"/>
                  </a:cubicBezTo>
                  <a:cubicBezTo>
                    <a:pt x="3252" y="646"/>
                    <a:pt x="3272" y="635"/>
                    <a:pt x="3302" y="635"/>
                  </a:cubicBezTo>
                  <a:cubicBezTo>
                    <a:pt x="3401" y="616"/>
                    <a:pt x="3500" y="596"/>
                    <a:pt x="3599" y="586"/>
                  </a:cubicBezTo>
                  <a:cubicBezTo>
                    <a:pt x="3629" y="586"/>
                    <a:pt x="3658" y="576"/>
                    <a:pt x="3689" y="576"/>
                  </a:cubicBezTo>
                  <a:cubicBezTo>
                    <a:pt x="3788" y="566"/>
                    <a:pt x="3896" y="566"/>
                    <a:pt x="3995" y="566"/>
                  </a:cubicBezTo>
                  <a:lnTo>
                    <a:pt x="3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673557" y="3693742"/>
              <a:ext cx="2184" cy="1092"/>
            </a:xfrm>
            <a:custGeom>
              <a:avLst/>
              <a:gdLst/>
              <a:ahLst/>
              <a:cxnLst/>
              <a:rect l="l" t="t" r="r" b="b"/>
              <a:pathLst>
                <a:path w="20" h="10" extrusionOk="0">
                  <a:moveTo>
                    <a:pt x="20" y="0"/>
                  </a:moveTo>
                  <a:cubicBezTo>
                    <a:pt x="12" y="0"/>
                    <a:pt x="10" y="0"/>
                    <a:pt x="10" y="5"/>
                  </a:cubicBezTo>
                  <a:lnTo>
                    <a:pt x="10" y="5"/>
                  </a:lnTo>
                  <a:cubicBezTo>
                    <a:pt x="12" y="3"/>
                    <a:pt x="15" y="0"/>
                    <a:pt x="20" y="0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7" y="7"/>
                    <a:pt x="5" y="10"/>
                    <a:pt x="0" y="10"/>
                  </a:cubicBezTo>
                  <a:lnTo>
                    <a:pt x="10" y="10"/>
                  </a:lnTo>
                  <a:cubicBezTo>
                    <a:pt x="10" y="8"/>
                    <a:pt x="10" y="6"/>
                    <a:pt x="10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675632" y="3691558"/>
              <a:ext cx="2293" cy="2184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21" y="0"/>
                  </a:moveTo>
                  <a:cubicBezTo>
                    <a:pt x="14" y="6"/>
                    <a:pt x="8" y="9"/>
                    <a:pt x="4" y="12"/>
                  </a:cubicBezTo>
                  <a:lnTo>
                    <a:pt x="4" y="12"/>
                  </a:lnTo>
                  <a:cubicBezTo>
                    <a:pt x="7" y="10"/>
                    <a:pt x="10" y="10"/>
                    <a:pt x="10" y="10"/>
                  </a:cubicBezTo>
                  <a:lnTo>
                    <a:pt x="21" y="0"/>
                  </a:lnTo>
                  <a:close/>
                  <a:moveTo>
                    <a:pt x="4" y="12"/>
                  </a:moveTo>
                  <a:cubicBezTo>
                    <a:pt x="2" y="14"/>
                    <a:pt x="1" y="16"/>
                    <a:pt x="1" y="20"/>
                  </a:cubicBezTo>
                  <a:lnTo>
                    <a:pt x="1" y="20"/>
                  </a:lnTo>
                  <a:cubicBezTo>
                    <a:pt x="1" y="16"/>
                    <a:pt x="2" y="14"/>
                    <a:pt x="4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688626" y="3677472"/>
              <a:ext cx="6661" cy="5569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60" y="0"/>
                  </a:moveTo>
                  <a:cubicBezTo>
                    <a:pt x="40" y="20"/>
                    <a:pt x="21" y="40"/>
                    <a:pt x="1" y="50"/>
                  </a:cubicBezTo>
                  <a:cubicBezTo>
                    <a:pt x="21" y="40"/>
                    <a:pt x="40" y="20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826106" y="3391592"/>
              <a:ext cx="109" cy="131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673557" y="3693742"/>
              <a:ext cx="2184" cy="1092"/>
            </a:xfrm>
            <a:custGeom>
              <a:avLst/>
              <a:gdLst/>
              <a:ahLst/>
              <a:cxnLst/>
              <a:rect l="l" t="t" r="r" b="b"/>
              <a:pathLst>
                <a:path w="20" h="10" extrusionOk="0">
                  <a:moveTo>
                    <a:pt x="20" y="0"/>
                  </a:moveTo>
                  <a:cubicBezTo>
                    <a:pt x="12" y="0"/>
                    <a:pt x="10" y="0"/>
                    <a:pt x="10" y="5"/>
                  </a:cubicBezTo>
                  <a:lnTo>
                    <a:pt x="10" y="5"/>
                  </a:lnTo>
                  <a:cubicBezTo>
                    <a:pt x="12" y="3"/>
                    <a:pt x="15" y="0"/>
                    <a:pt x="20" y="0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7" y="7"/>
                    <a:pt x="5" y="10"/>
                    <a:pt x="0" y="10"/>
                  </a:cubicBezTo>
                  <a:lnTo>
                    <a:pt x="10" y="10"/>
                  </a:lnTo>
                  <a:cubicBezTo>
                    <a:pt x="10" y="8"/>
                    <a:pt x="10" y="6"/>
                    <a:pt x="10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675632" y="3691558"/>
              <a:ext cx="2293" cy="2184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21" y="0"/>
                  </a:moveTo>
                  <a:cubicBezTo>
                    <a:pt x="14" y="6"/>
                    <a:pt x="8" y="9"/>
                    <a:pt x="4" y="12"/>
                  </a:cubicBezTo>
                  <a:lnTo>
                    <a:pt x="4" y="12"/>
                  </a:lnTo>
                  <a:cubicBezTo>
                    <a:pt x="7" y="10"/>
                    <a:pt x="10" y="10"/>
                    <a:pt x="10" y="10"/>
                  </a:cubicBezTo>
                  <a:lnTo>
                    <a:pt x="21" y="0"/>
                  </a:lnTo>
                  <a:close/>
                  <a:moveTo>
                    <a:pt x="4" y="12"/>
                  </a:moveTo>
                  <a:cubicBezTo>
                    <a:pt x="2" y="14"/>
                    <a:pt x="1" y="16"/>
                    <a:pt x="1" y="20"/>
                  </a:cubicBezTo>
                  <a:lnTo>
                    <a:pt x="1" y="20"/>
                  </a:lnTo>
                  <a:cubicBezTo>
                    <a:pt x="1" y="16"/>
                    <a:pt x="2" y="14"/>
                    <a:pt x="4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791490" y="3549710"/>
              <a:ext cx="1201" cy="2293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0" y="0"/>
                  </a:moveTo>
                  <a:cubicBezTo>
                    <a:pt x="0" y="0"/>
                    <a:pt x="0" y="0"/>
                    <a:pt x="0" y="11"/>
                  </a:cubicBezTo>
                  <a:lnTo>
                    <a:pt x="0" y="20"/>
                  </a:lnTo>
                  <a:cubicBezTo>
                    <a:pt x="0" y="11"/>
                    <a:pt x="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790398" y="3551894"/>
              <a:ext cx="1201" cy="1201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0" y="0"/>
                  </a:moveTo>
                  <a:cubicBezTo>
                    <a:pt x="1" y="0"/>
                    <a:pt x="1" y="10"/>
                    <a:pt x="1" y="10"/>
                  </a:cubicBezTo>
                  <a:lnTo>
                    <a:pt x="1" y="10"/>
                  </a:lnTo>
                  <a:cubicBezTo>
                    <a:pt x="1" y="10"/>
                    <a:pt x="1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792582" y="3547526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792582" y="3546434"/>
              <a:ext cx="1201" cy="1201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1"/>
                    <a:pt x="10" y="5"/>
                    <a:pt x="7" y="8"/>
                  </a:cubicBezTo>
                  <a:lnTo>
                    <a:pt x="7" y="8"/>
                  </a:lnTo>
                  <a:cubicBezTo>
                    <a:pt x="9" y="6"/>
                    <a:pt x="10" y="4"/>
                    <a:pt x="10" y="1"/>
                  </a:cubicBezTo>
                  <a:close/>
                  <a:moveTo>
                    <a:pt x="7" y="8"/>
                  </a:moveTo>
                  <a:lnTo>
                    <a:pt x="7" y="8"/>
                  </a:lnTo>
                  <a:cubicBezTo>
                    <a:pt x="5" y="10"/>
                    <a:pt x="0" y="10"/>
                    <a:pt x="0" y="10"/>
                  </a:cubicBezTo>
                  <a:cubicBezTo>
                    <a:pt x="4" y="10"/>
                    <a:pt x="6" y="9"/>
                    <a:pt x="7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3797933" y="3533440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1" y="1"/>
                  </a:moveTo>
                  <a:cubicBezTo>
                    <a:pt x="11" y="6"/>
                    <a:pt x="8" y="11"/>
                    <a:pt x="6" y="16"/>
                  </a:cubicBezTo>
                  <a:lnTo>
                    <a:pt x="6" y="16"/>
                  </a:lnTo>
                  <a:cubicBezTo>
                    <a:pt x="7" y="14"/>
                    <a:pt x="9" y="13"/>
                    <a:pt x="11" y="11"/>
                  </a:cubicBezTo>
                  <a:lnTo>
                    <a:pt x="11" y="1"/>
                  </a:lnTo>
                  <a:close/>
                  <a:moveTo>
                    <a:pt x="6" y="16"/>
                  </a:moveTo>
                  <a:lnTo>
                    <a:pt x="6" y="16"/>
                  </a:lnTo>
                  <a:cubicBezTo>
                    <a:pt x="1" y="21"/>
                    <a:pt x="1" y="23"/>
                    <a:pt x="1" y="30"/>
                  </a:cubicBezTo>
                  <a:cubicBezTo>
                    <a:pt x="1" y="26"/>
                    <a:pt x="3" y="21"/>
                    <a:pt x="6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3808743" y="3504175"/>
              <a:ext cx="1310" cy="349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1"/>
                    <a:pt x="1" y="21"/>
                    <a:pt x="1" y="31"/>
                  </a:cubicBezTo>
                  <a:cubicBezTo>
                    <a:pt x="1" y="21"/>
                    <a:pt x="1" y="1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3809944" y="3501008"/>
              <a:ext cx="109" cy="229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1"/>
                  </a:move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790398" y="3551894"/>
              <a:ext cx="1201" cy="2184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" y="10"/>
                  </a:moveTo>
                  <a:cubicBezTo>
                    <a:pt x="1" y="10"/>
                    <a:pt x="1" y="0"/>
                    <a:pt x="10" y="0"/>
                  </a:cubicBezTo>
                  <a:cubicBezTo>
                    <a:pt x="1" y="0"/>
                    <a:pt x="1" y="10"/>
                    <a:pt x="1" y="10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3791490" y="3549710"/>
              <a:ext cx="1201" cy="2293"/>
            </a:xfrm>
            <a:custGeom>
              <a:avLst/>
              <a:gdLst/>
              <a:ahLst/>
              <a:cxnLst/>
              <a:rect l="l" t="t" r="r" b="b"/>
              <a:pathLst>
                <a:path w="11" h="21" extrusionOk="0">
                  <a:moveTo>
                    <a:pt x="10" y="0"/>
                  </a:moveTo>
                  <a:cubicBezTo>
                    <a:pt x="0" y="0"/>
                    <a:pt x="0" y="0"/>
                    <a:pt x="0" y="11"/>
                  </a:cubicBezTo>
                  <a:lnTo>
                    <a:pt x="0" y="20"/>
                  </a:lnTo>
                  <a:cubicBezTo>
                    <a:pt x="0" y="11"/>
                    <a:pt x="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3792582" y="3547526"/>
              <a:ext cx="109" cy="120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3792582" y="3546434"/>
              <a:ext cx="1201" cy="1201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0" y="1"/>
                  </a:moveTo>
                  <a:lnTo>
                    <a:pt x="10" y="1"/>
                  </a:lnTo>
                  <a:cubicBezTo>
                    <a:pt x="10" y="1"/>
                    <a:pt x="10" y="5"/>
                    <a:pt x="7" y="8"/>
                  </a:cubicBezTo>
                  <a:lnTo>
                    <a:pt x="7" y="8"/>
                  </a:lnTo>
                  <a:cubicBezTo>
                    <a:pt x="9" y="6"/>
                    <a:pt x="10" y="4"/>
                    <a:pt x="10" y="1"/>
                  </a:cubicBezTo>
                  <a:close/>
                  <a:moveTo>
                    <a:pt x="7" y="8"/>
                  </a:moveTo>
                  <a:lnTo>
                    <a:pt x="7" y="8"/>
                  </a:lnTo>
                  <a:cubicBezTo>
                    <a:pt x="5" y="10"/>
                    <a:pt x="0" y="10"/>
                    <a:pt x="0" y="10"/>
                  </a:cubicBezTo>
                  <a:cubicBezTo>
                    <a:pt x="4" y="10"/>
                    <a:pt x="6" y="9"/>
                    <a:pt x="7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793674" y="3544360"/>
              <a:ext cx="1201" cy="2184"/>
            </a:xfrm>
            <a:custGeom>
              <a:avLst/>
              <a:gdLst/>
              <a:ahLst/>
              <a:cxnLst/>
              <a:rect l="l" t="t" r="r" b="b"/>
              <a:pathLst>
                <a:path w="11" h="20" extrusionOk="0">
                  <a:moveTo>
                    <a:pt x="10" y="0"/>
                  </a:moveTo>
                  <a:cubicBezTo>
                    <a:pt x="0" y="10"/>
                    <a:pt x="0" y="10"/>
                    <a:pt x="0" y="20"/>
                  </a:cubicBezTo>
                  <a:lnTo>
                    <a:pt x="0" y="20"/>
                  </a:lnTo>
                  <a:cubicBezTo>
                    <a:pt x="0" y="10"/>
                    <a:pt x="0" y="1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797933" y="3533440"/>
              <a:ext cx="1201" cy="3385"/>
            </a:xfrm>
            <a:custGeom>
              <a:avLst/>
              <a:gdLst/>
              <a:ahLst/>
              <a:cxnLst/>
              <a:rect l="l" t="t" r="r" b="b"/>
              <a:pathLst>
                <a:path w="11" h="31" extrusionOk="0">
                  <a:moveTo>
                    <a:pt x="11" y="1"/>
                  </a:moveTo>
                  <a:cubicBezTo>
                    <a:pt x="11" y="6"/>
                    <a:pt x="8" y="11"/>
                    <a:pt x="6" y="16"/>
                  </a:cubicBezTo>
                  <a:lnTo>
                    <a:pt x="6" y="16"/>
                  </a:lnTo>
                  <a:cubicBezTo>
                    <a:pt x="7" y="14"/>
                    <a:pt x="9" y="13"/>
                    <a:pt x="11" y="11"/>
                  </a:cubicBezTo>
                  <a:lnTo>
                    <a:pt x="11" y="1"/>
                  </a:lnTo>
                  <a:close/>
                  <a:moveTo>
                    <a:pt x="6" y="16"/>
                  </a:moveTo>
                  <a:lnTo>
                    <a:pt x="6" y="16"/>
                  </a:lnTo>
                  <a:cubicBezTo>
                    <a:pt x="1" y="21"/>
                    <a:pt x="1" y="23"/>
                    <a:pt x="1" y="30"/>
                  </a:cubicBezTo>
                  <a:cubicBezTo>
                    <a:pt x="1" y="26"/>
                    <a:pt x="3" y="21"/>
                    <a:pt x="6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801209" y="3518371"/>
              <a:ext cx="3385" cy="10920"/>
            </a:xfrm>
            <a:custGeom>
              <a:avLst/>
              <a:gdLst/>
              <a:ahLst/>
              <a:cxnLst/>
              <a:rect l="l" t="t" r="r" b="b"/>
              <a:pathLst>
                <a:path w="31" h="100" extrusionOk="0">
                  <a:moveTo>
                    <a:pt x="30" y="0"/>
                  </a:moveTo>
                  <a:cubicBezTo>
                    <a:pt x="21" y="40"/>
                    <a:pt x="10" y="69"/>
                    <a:pt x="1" y="99"/>
                  </a:cubicBezTo>
                  <a:cubicBezTo>
                    <a:pt x="10" y="69"/>
                    <a:pt x="21" y="4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808743" y="3504175"/>
              <a:ext cx="1310" cy="349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1"/>
                    <a:pt x="1" y="21"/>
                    <a:pt x="1" y="31"/>
                  </a:cubicBezTo>
                  <a:cubicBezTo>
                    <a:pt x="1" y="21"/>
                    <a:pt x="1" y="1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809944" y="3501008"/>
              <a:ext cx="109" cy="3276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1"/>
                  </a:moveTo>
                  <a:lnTo>
                    <a:pt x="0" y="20"/>
                  </a:lnTo>
                  <a:lnTo>
                    <a:pt x="0" y="3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3820755" y="3392793"/>
              <a:ext cx="5460" cy="62899"/>
            </a:xfrm>
            <a:custGeom>
              <a:avLst/>
              <a:gdLst/>
              <a:ahLst/>
              <a:cxnLst/>
              <a:rect l="l" t="t" r="r" b="b"/>
              <a:pathLst>
                <a:path w="50" h="576" extrusionOk="0">
                  <a:moveTo>
                    <a:pt x="49" y="0"/>
                  </a:moveTo>
                  <a:lnTo>
                    <a:pt x="49" y="0"/>
                  </a:lnTo>
                  <a:cubicBezTo>
                    <a:pt x="49" y="199"/>
                    <a:pt x="40" y="387"/>
                    <a:pt x="0" y="575"/>
                  </a:cubicBezTo>
                  <a:cubicBezTo>
                    <a:pt x="40" y="387"/>
                    <a:pt x="49" y="199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177693" y="3118816"/>
              <a:ext cx="547856" cy="547856"/>
            </a:xfrm>
            <a:custGeom>
              <a:avLst/>
              <a:gdLst/>
              <a:ahLst/>
              <a:cxnLst/>
              <a:rect l="l" t="t" r="r" b="b"/>
              <a:pathLst>
                <a:path w="5017" h="5017" extrusionOk="0">
                  <a:moveTo>
                    <a:pt x="2508" y="1"/>
                  </a:moveTo>
                  <a:cubicBezTo>
                    <a:pt x="1121" y="1"/>
                    <a:pt x="1" y="1121"/>
                    <a:pt x="1" y="2509"/>
                  </a:cubicBezTo>
                  <a:cubicBezTo>
                    <a:pt x="1" y="3897"/>
                    <a:pt x="1121" y="5017"/>
                    <a:pt x="2508" y="5017"/>
                  </a:cubicBezTo>
                  <a:cubicBezTo>
                    <a:pt x="3896" y="5017"/>
                    <a:pt x="5017" y="3897"/>
                    <a:pt x="5017" y="2509"/>
                  </a:cubicBezTo>
                  <a:cubicBezTo>
                    <a:pt x="5017" y="1121"/>
                    <a:pt x="3896" y="1"/>
                    <a:pt x="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 txBox="1"/>
            <p:nvPr/>
          </p:nvSpPr>
          <p:spPr>
            <a:xfrm>
              <a:off x="2963596" y="3108052"/>
              <a:ext cx="968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6" name="Google Shape;506;p23"/>
            <p:cNvSpPr txBox="1"/>
            <p:nvPr/>
          </p:nvSpPr>
          <p:spPr>
            <a:xfrm>
              <a:off x="3746949" y="3153814"/>
              <a:ext cx="2306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7" name="Google Shape;507;p23"/>
            <p:cNvSpPr txBox="1"/>
            <p:nvPr/>
          </p:nvSpPr>
          <p:spPr>
            <a:xfrm>
              <a:off x="6285950" y="2940975"/>
              <a:ext cx="24009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4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B1342-5F1E-07DF-78E4-14DE009C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pSp>
        <p:nvGrpSpPr>
          <p:cNvPr id="513" name="Google Shape;513;p24"/>
          <p:cNvGrpSpPr/>
          <p:nvPr/>
        </p:nvGrpSpPr>
        <p:grpSpPr>
          <a:xfrm>
            <a:off x="5987958" y="1610175"/>
            <a:ext cx="2267379" cy="2613385"/>
            <a:chOff x="5987958" y="1610175"/>
            <a:chExt cx="2267379" cy="2613385"/>
          </a:xfrm>
        </p:grpSpPr>
        <p:sp>
          <p:nvSpPr>
            <p:cNvPr id="514" name="Google Shape;514;p24"/>
            <p:cNvSpPr/>
            <p:nvPr/>
          </p:nvSpPr>
          <p:spPr>
            <a:xfrm>
              <a:off x="5987958" y="1610175"/>
              <a:ext cx="578075" cy="2613385"/>
            </a:xfrm>
            <a:custGeom>
              <a:avLst/>
              <a:gdLst/>
              <a:ahLst/>
              <a:cxnLst/>
              <a:rect l="l" t="t" r="r" b="b"/>
              <a:pathLst>
                <a:path w="6177" h="27926" extrusionOk="0">
                  <a:moveTo>
                    <a:pt x="139" y="13483"/>
                  </a:moveTo>
                  <a:lnTo>
                    <a:pt x="139" y="13522"/>
                  </a:lnTo>
                  <a:lnTo>
                    <a:pt x="119" y="13502"/>
                  </a:lnTo>
                  <a:lnTo>
                    <a:pt x="139" y="13483"/>
                  </a:lnTo>
                  <a:close/>
                  <a:moveTo>
                    <a:pt x="903" y="1"/>
                  </a:moveTo>
                  <a:lnTo>
                    <a:pt x="0" y="893"/>
                  </a:lnTo>
                  <a:lnTo>
                    <a:pt x="903" y="1795"/>
                  </a:lnTo>
                  <a:lnTo>
                    <a:pt x="962" y="1735"/>
                  </a:lnTo>
                  <a:lnTo>
                    <a:pt x="139" y="922"/>
                  </a:lnTo>
                  <a:lnTo>
                    <a:pt x="2419" y="922"/>
                  </a:lnTo>
                  <a:cubicBezTo>
                    <a:pt x="3747" y="922"/>
                    <a:pt x="4828" y="2003"/>
                    <a:pt x="4828" y="3332"/>
                  </a:cubicBezTo>
                  <a:lnTo>
                    <a:pt x="4828" y="12342"/>
                  </a:lnTo>
                  <a:cubicBezTo>
                    <a:pt x="4243" y="12402"/>
                    <a:pt x="3777" y="12877"/>
                    <a:pt x="3738" y="13472"/>
                  </a:cubicBezTo>
                  <a:lnTo>
                    <a:pt x="149" y="13472"/>
                  </a:lnTo>
                  <a:lnTo>
                    <a:pt x="962" y="12659"/>
                  </a:lnTo>
                  <a:lnTo>
                    <a:pt x="903" y="12600"/>
                  </a:lnTo>
                  <a:lnTo>
                    <a:pt x="0" y="13502"/>
                  </a:lnTo>
                  <a:lnTo>
                    <a:pt x="903" y="14395"/>
                  </a:lnTo>
                  <a:lnTo>
                    <a:pt x="962" y="14345"/>
                  </a:lnTo>
                  <a:lnTo>
                    <a:pt x="169" y="13552"/>
                  </a:lnTo>
                  <a:lnTo>
                    <a:pt x="3738" y="13552"/>
                  </a:lnTo>
                  <a:cubicBezTo>
                    <a:pt x="3738" y="14186"/>
                    <a:pt x="4214" y="14712"/>
                    <a:pt x="4828" y="14771"/>
                  </a:cubicBezTo>
                  <a:lnTo>
                    <a:pt x="4828" y="24615"/>
                  </a:lnTo>
                  <a:cubicBezTo>
                    <a:pt x="4828" y="25943"/>
                    <a:pt x="3747" y="27024"/>
                    <a:pt x="2419" y="27024"/>
                  </a:cubicBezTo>
                  <a:lnTo>
                    <a:pt x="119" y="27024"/>
                  </a:lnTo>
                  <a:lnTo>
                    <a:pt x="962" y="26181"/>
                  </a:lnTo>
                  <a:lnTo>
                    <a:pt x="903" y="26132"/>
                  </a:lnTo>
                  <a:lnTo>
                    <a:pt x="0" y="27024"/>
                  </a:lnTo>
                  <a:lnTo>
                    <a:pt x="903" y="27926"/>
                  </a:lnTo>
                  <a:lnTo>
                    <a:pt x="962" y="27866"/>
                  </a:lnTo>
                  <a:lnTo>
                    <a:pt x="189" y="27103"/>
                  </a:lnTo>
                  <a:lnTo>
                    <a:pt x="2419" y="27103"/>
                  </a:lnTo>
                  <a:cubicBezTo>
                    <a:pt x="3797" y="27103"/>
                    <a:pt x="4907" y="25983"/>
                    <a:pt x="4907" y="24615"/>
                  </a:cubicBezTo>
                  <a:lnTo>
                    <a:pt x="4907" y="14781"/>
                  </a:lnTo>
                  <a:lnTo>
                    <a:pt x="4957" y="14781"/>
                  </a:lnTo>
                  <a:cubicBezTo>
                    <a:pt x="5631" y="14781"/>
                    <a:pt x="6176" y="14226"/>
                    <a:pt x="6176" y="13552"/>
                  </a:cubicBezTo>
                  <a:cubicBezTo>
                    <a:pt x="6176" y="12877"/>
                    <a:pt x="5631" y="12333"/>
                    <a:pt x="4957" y="12333"/>
                  </a:cubicBezTo>
                  <a:lnTo>
                    <a:pt x="4907" y="12333"/>
                  </a:lnTo>
                  <a:lnTo>
                    <a:pt x="4907" y="3332"/>
                  </a:lnTo>
                  <a:cubicBezTo>
                    <a:pt x="4907" y="1953"/>
                    <a:pt x="3797" y="833"/>
                    <a:pt x="2419" y="833"/>
                  </a:cubicBezTo>
                  <a:lnTo>
                    <a:pt x="169" y="833"/>
                  </a:lnTo>
                  <a:lnTo>
                    <a:pt x="962" y="5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6667012" y="2073042"/>
              <a:ext cx="1588325" cy="1587440"/>
            </a:xfrm>
            <a:custGeom>
              <a:avLst/>
              <a:gdLst/>
              <a:ahLst/>
              <a:cxnLst/>
              <a:rect l="l" t="t" r="r" b="b"/>
              <a:pathLst>
                <a:path w="16972" h="16963" extrusionOk="0">
                  <a:moveTo>
                    <a:pt x="8486" y="1"/>
                  </a:moveTo>
                  <a:cubicBezTo>
                    <a:pt x="3807" y="1"/>
                    <a:pt x="1" y="3798"/>
                    <a:pt x="1" y="8477"/>
                  </a:cubicBezTo>
                  <a:cubicBezTo>
                    <a:pt x="1" y="13166"/>
                    <a:pt x="3807" y="16963"/>
                    <a:pt x="8486" y="16963"/>
                  </a:cubicBezTo>
                  <a:cubicBezTo>
                    <a:pt x="13175" y="16963"/>
                    <a:pt x="16972" y="13166"/>
                    <a:pt x="16972" y="8477"/>
                  </a:cubicBezTo>
                  <a:cubicBezTo>
                    <a:pt x="16972" y="3798"/>
                    <a:pt x="13175" y="1"/>
                    <a:pt x="8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24"/>
          <p:cNvSpPr/>
          <p:nvPr/>
        </p:nvSpPr>
        <p:spPr>
          <a:xfrm>
            <a:off x="7209744" y="2615338"/>
            <a:ext cx="502847" cy="502847"/>
          </a:xfrm>
          <a:custGeom>
            <a:avLst/>
            <a:gdLst/>
            <a:ahLst/>
            <a:cxnLst/>
            <a:rect l="l" t="t" r="r" b="b"/>
            <a:pathLst>
              <a:path w="4304" h="4304" extrusionOk="0">
                <a:moveTo>
                  <a:pt x="2152" y="1359"/>
                </a:moveTo>
                <a:cubicBezTo>
                  <a:pt x="2588" y="1369"/>
                  <a:pt x="2935" y="1716"/>
                  <a:pt x="2935" y="2152"/>
                </a:cubicBezTo>
                <a:cubicBezTo>
                  <a:pt x="2935" y="2588"/>
                  <a:pt x="2578" y="2935"/>
                  <a:pt x="2152" y="2935"/>
                </a:cubicBezTo>
                <a:cubicBezTo>
                  <a:pt x="1715" y="2935"/>
                  <a:pt x="1369" y="2578"/>
                  <a:pt x="1369" y="2142"/>
                </a:cubicBezTo>
                <a:cubicBezTo>
                  <a:pt x="1369" y="1716"/>
                  <a:pt x="1715" y="1359"/>
                  <a:pt x="2152" y="1359"/>
                </a:cubicBezTo>
                <a:close/>
                <a:moveTo>
                  <a:pt x="1765" y="1"/>
                </a:moveTo>
                <a:lnTo>
                  <a:pt x="1765" y="496"/>
                </a:lnTo>
                <a:cubicBezTo>
                  <a:pt x="1587" y="536"/>
                  <a:pt x="1418" y="606"/>
                  <a:pt x="1259" y="705"/>
                </a:cubicBezTo>
                <a:lnTo>
                  <a:pt x="913" y="348"/>
                </a:lnTo>
                <a:lnTo>
                  <a:pt x="358" y="893"/>
                </a:lnTo>
                <a:lnTo>
                  <a:pt x="715" y="1250"/>
                </a:lnTo>
                <a:cubicBezTo>
                  <a:pt x="615" y="1399"/>
                  <a:pt x="546" y="1577"/>
                  <a:pt x="496" y="1756"/>
                </a:cubicBezTo>
                <a:lnTo>
                  <a:pt x="1" y="1756"/>
                </a:lnTo>
                <a:lnTo>
                  <a:pt x="1" y="2529"/>
                </a:lnTo>
                <a:lnTo>
                  <a:pt x="496" y="2529"/>
                </a:lnTo>
                <a:cubicBezTo>
                  <a:pt x="536" y="2717"/>
                  <a:pt x="605" y="2886"/>
                  <a:pt x="704" y="3034"/>
                </a:cubicBezTo>
                <a:lnTo>
                  <a:pt x="347" y="3391"/>
                </a:lnTo>
                <a:lnTo>
                  <a:pt x="903" y="3937"/>
                </a:lnTo>
                <a:lnTo>
                  <a:pt x="1250" y="3589"/>
                </a:lnTo>
                <a:cubicBezTo>
                  <a:pt x="1408" y="3688"/>
                  <a:pt x="1577" y="3758"/>
                  <a:pt x="1755" y="3798"/>
                </a:cubicBezTo>
                <a:lnTo>
                  <a:pt x="1755" y="4294"/>
                </a:lnTo>
                <a:lnTo>
                  <a:pt x="2528" y="4303"/>
                </a:lnTo>
                <a:lnTo>
                  <a:pt x="2539" y="3807"/>
                </a:lnTo>
                <a:cubicBezTo>
                  <a:pt x="2717" y="3758"/>
                  <a:pt x="2885" y="3688"/>
                  <a:pt x="3044" y="3600"/>
                </a:cubicBezTo>
                <a:lnTo>
                  <a:pt x="3391" y="3946"/>
                </a:lnTo>
                <a:lnTo>
                  <a:pt x="3946" y="3401"/>
                </a:lnTo>
                <a:lnTo>
                  <a:pt x="3589" y="3045"/>
                </a:lnTo>
                <a:cubicBezTo>
                  <a:pt x="3688" y="2895"/>
                  <a:pt x="3757" y="2727"/>
                  <a:pt x="3807" y="2539"/>
                </a:cubicBezTo>
                <a:lnTo>
                  <a:pt x="4303" y="2539"/>
                </a:lnTo>
                <a:lnTo>
                  <a:pt x="4303" y="1765"/>
                </a:lnTo>
                <a:lnTo>
                  <a:pt x="3807" y="1765"/>
                </a:lnTo>
                <a:cubicBezTo>
                  <a:pt x="3768" y="1587"/>
                  <a:pt x="3698" y="1408"/>
                  <a:pt x="3599" y="1260"/>
                </a:cubicBezTo>
                <a:lnTo>
                  <a:pt x="3946" y="903"/>
                </a:lnTo>
                <a:lnTo>
                  <a:pt x="3401" y="358"/>
                </a:lnTo>
                <a:lnTo>
                  <a:pt x="3054" y="705"/>
                </a:lnTo>
                <a:cubicBezTo>
                  <a:pt x="2895" y="606"/>
                  <a:pt x="2727" y="536"/>
                  <a:pt x="2548" y="496"/>
                </a:cubicBezTo>
                <a:lnTo>
                  <a:pt x="2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24"/>
          <p:cNvGrpSpPr/>
          <p:nvPr/>
        </p:nvGrpSpPr>
        <p:grpSpPr>
          <a:xfrm>
            <a:off x="888675" y="1143561"/>
            <a:ext cx="4972281" cy="922200"/>
            <a:chOff x="888675" y="1143561"/>
            <a:chExt cx="4972281" cy="922200"/>
          </a:xfrm>
        </p:grpSpPr>
        <p:sp>
          <p:nvSpPr>
            <p:cNvPr id="518" name="Google Shape;518;p24"/>
            <p:cNvSpPr/>
            <p:nvPr/>
          </p:nvSpPr>
          <p:spPr>
            <a:xfrm>
              <a:off x="3594421" y="1143565"/>
              <a:ext cx="2266535" cy="922162"/>
            </a:xfrm>
            <a:custGeom>
              <a:avLst/>
              <a:gdLst/>
              <a:ahLst/>
              <a:cxnLst/>
              <a:rect l="l" t="t" r="r" b="b"/>
              <a:pathLst>
                <a:path w="24219" h="9854" extrusionOk="0">
                  <a:moveTo>
                    <a:pt x="0" y="0"/>
                  </a:moveTo>
                  <a:lnTo>
                    <a:pt x="0" y="1477"/>
                  </a:lnTo>
                  <a:lnTo>
                    <a:pt x="14623" y="1477"/>
                  </a:lnTo>
                  <a:cubicBezTo>
                    <a:pt x="15376" y="1477"/>
                    <a:pt x="15991" y="2092"/>
                    <a:pt x="15991" y="2845"/>
                  </a:cubicBezTo>
                  <a:cubicBezTo>
                    <a:pt x="15991" y="3599"/>
                    <a:pt x="15376" y="4213"/>
                    <a:pt x="14623" y="4213"/>
                  </a:cubicBezTo>
                  <a:lnTo>
                    <a:pt x="0" y="4213"/>
                  </a:lnTo>
                  <a:lnTo>
                    <a:pt x="0" y="9854"/>
                  </a:lnTo>
                  <a:lnTo>
                    <a:pt x="19291" y="9854"/>
                  </a:lnTo>
                  <a:cubicBezTo>
                    <a:pt x="22007" y="9854"/>
                    <a:pt x="24218" y="7643"/>
                    <a:pt x="24218" y="4927"/>
                  </a:cubicBezTo>
                  <a:cubicBezTo>
                    <a:pt x="24218" y="2201"/>
                    <a:pt x="22007" y="0"/>
                    <a:pt x="19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342021" y="1316040"/>
              <a:ext cx="179215" cy="179210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953" y="546"/>
                  </a:moveTo>
                  <a:cubicBezTo>
                    <a:pt x="1191" y="546"/>
                    <a:pt x="1369" y="725"/>
                    <a:pt x="1369" y="963"/>
                  </a:cubicBezTo>
                  <a:cubicBezTo>
                    <a:pt x="1369" y="1190"/>
                    <a:pt x="1191" y="1379"/>
                    <a:pt x="953" y="1379"/>
                  </a:cubicBezTo>
                  <a:cubicBezTo>
                    <a:pt x="725" y="1379"/>
                    <a:pt x="536" y="1190"/>
                    <a:pt x="536" y="963"/>
                  </a:cubicBezTo>
                  <a:cubicBezTo>
                    <a:pt x="536" y="725"/>
                    <a:pt x="725" y="546"/>
                    <a:pt x="953" y="546"/>
                  </a:cubicBezTo>
                  <a:close/>
                  <a:moveTo>
                    <a:pt x="953" y="1"/>
                  </a:moveTo>
                  <a:cubicBezTo>
                    <a:pt x="428" y="1"/>
                    <a:pt x="1" y="428"/>
                    <a:pt x="1" y="963"/>
                  </a:cubicBezTo>
                  <a:cubicBezTo>
                    <a:pt x="1" y="1488"/>
                    <a:pt x="428" y="1914"/>
                    <a:pt x="953" y="1914"/>
                  </a:cubicBezTo>
                  <a:cubicBezTo>
                    <a:pt x="1488" y="1914"/>
                    <a:pt x="1915" y="1488"/>
                    <a:pt x="1915" y="963"/>
                  </a:cubicBezTo>
                  <a:cubicBezTo>
                    <a:pt x="1915" y="428"/>
                    <a:pt x="1488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 txBox="1"/>
            <p:nvPr/>
          </p:nvSpPr>
          <p:spPr>
            <a:xfrm>
              <a:off x="3594426" y="1183636"/>
              <a:ext cx="2027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4"/>
            <p:cNvSpPr txBox="1"/>
            <p:nvPr/>
          </p:nvSpPr>
          <p:spPr>
            <a:xfrm>
              <a:off x="888675" y="1143561"/>
              <a:ext cx="24009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only a bit larger than our Moon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2" name="Google Shape;522;p24"/>
          <p:cNvGrpSpPr/>
          <p:nvPr/>
        </p:nvGrpSpPr>
        <p:grpSpPr>
          <a:xfrm>
            <a:off x="888725" y="3677111"/>
            <a:ext cx="4972231" cy="922219"/>
            <a:chOff x="888725" y="3677111"/>
            <a:chExt cx="4972231" cy="922219"/>
          </a:xfrm>
        </p:grpSpPr>
        <p:sp>
          <p:nvSpPr>
            <p:cNvPr id="523" name="Google Shape;523;p24"/>
            <p:cNvSpPr/>
            <p:nvPr/>
          </p:nvSpPr>
          <p:spPr>
            <a:xfrm>
              <a:off x="3594421" y="3677167"/>
              <a:ext cx="2266535" cy="922162"/>
            </a:xfrm>
            <a:custGeom>
              <a:avLst/>
              <a:gdLst/>
              <a:ahLst/>
              <a:cxnLst/>
              <a:rect l="l" t="t" r="r" b="b"/>
              <a:pathLst>
                <a:path w="24219" h="9854" extrusionOk="0">
                  <a:moveTo>
                    <a:pt x="0" y="0"/>
                  </a:moveTo>
                  <a:lnTo>
                    <a:pt x="0" y="1477"/>
                  </a:lnTo>
                  <a:lnTo>
                    <a:pt x="14623" y="1477"/>
                  </a:lnTo>
                  <a:cubicBezTo>
                    <a:pt x="15376" y="1477"/>
                    <a:pt x="15991" y="2091"/>
                    <a:pt x="15991" y="2845"/>
                  </a:cubicBezTo>
                  <a:cubicBezTo>
                    <a:pt x="15991" y="3609"/>
                    <a:pt x="15376" y="4223"/>
                    <a:pt x="14623" y="4223"/>
                  </a:cubicBezTo>
                  <a:lnTo>
                    <a:pt x="0" y="4223"/>
                  </a:lnTo>
                  <a:lnTo>
                    <a:pt x="0" y="9854"/>
                  </a:lnTo>
                  <a:lnTo>
                    <a:pt x="19291" y="9854"/>
                  </a:lnTo>
                  <a:cubicBezTo>
                    <a:pt x="22007" y="9854"/>
                    <a:pt x="24218" y="7643"/>
                    <a:pt x="24218" y="4927"/>
                  </a:cubicBezTo>
                  <a:cubicBezTo>
                    <a:pt x="24218" y="2210"/>
                    <a:pt x="22007" y="0"/>
                    <a:pt x="19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3342021" y="3857972"/>
              <a:ext cx="179215" cy="178275"/>
            </a:xfrm>
            <a:custGeom>
              <a:avLst/>
              <a:gdLst/>
              <a:ahLst/>
              <a:cxnLst/>
              <a:rect l="l" t="t" r="r" b="b"/>
              <a:pathLst>
                <a:path w="1915" h="1905" extrusionOk="0">
                  <a:moveTo>
                    <a:pt x="953" y="536"/>
                  </a:moveTo>
                  <a:cubicBezTo>
                    <a:pt x="1191" y="536"/>
                    <a:pt x="1369" y="725"/>
                    <a:pt x="1369" y="952"/>
                  </a:cubicBezTo>
                  <a:cubicBezTo>
                    <a:pt x="1369" y="1181"/>
                    <a:pt x="1191" y="1369"/>
                    <a:pt x="953" y="1369"/>
                  </a:cubicBezTo>
                  <a:cubicBezTo>
                    <a:pt x="725" y="1369"/>
                    <a:pt x="536" y="1181"/>
                    <a:pt x="536" y="952"/>
                  </a:cubicBezTo>
                  <a:cubicBezTo>
                    <a:pt x="536" y="725"/>
                    <a:pt x="725" y="536"/>
                    <a:pt x="953" y="536"/>
                  </a:cubicBezTo>
                  <a:close/>
                  <a:moveTo>
                    <a:pt x="953" y="1"/>
                  </a:moveTo>
                  <a:cubicBezTo>
                    <a:pt x="428" y="1"/>
                    <a:pt x="1" y="427"/>
                    <a:pt x="1" y="952"/>
                  </a:cubicBezTo>
                  <a:cubicBezTo>
                    <a:pt x="1" y="1478"/>
                    <a:pt x="428" y="1904"/>
                    <a:pt x="953" y="1904"/>
                  </a:cubicBezTo>
                  <a:cubicBezTo>
                    <a:pt x="1488" y="1904"/>
                    <a:pt x="1915" y="1478"/>
                    <a:pt x="1915" y="952"/>
                  </a:cubicBezTo>
                  <a:cubicBezTo>
                    <a:pt x="1915" y="427"/>
                    <a:pt x="1488" y="1"/>
                    <a:pt x="9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 txBox="1"/>
            <p:nvPr/>
          </p:nvSpPr>
          <p:spPr>
            <a:xfrm>
              <a:off x="3594425" y="3716610"/>
              <a:ext cx="2027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p24"/>
            <p:cNvSpPr txBox="1"/>
            <p:nvPr/>
          </p:nvSpPr>
          <p:spPr>
            <a:xfrm>
              <a:off x="888725" y="3677111"/>
              <a:ext cx="24009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System. It’s the fourth-brightest object in the sky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24"/>
          <p:cNvGrpSpPr/>
          <p:nvPr/>
        </p:nvGrpSpPr>
        <p:grpSpPr>
          <a:xfrm>
            <a:off x="888675" y="2426486"/>
            <a:ext cx="4972281" cy="922279"/>
            <a:chOff x="888675" y="2426486"/>
            <a:chExt cx="4972281" cy="922279"/>
          </a:xfrm>
        </p:grpSpPr>
        <p:sp>
          <p:nvSpPr>
            <p:cNvPr id="528" name="Google Shape;528;p24"/>
            <p:cNvSpPr/>
            <p:nvPr/>
          </p:nvSpPr>
          <p:spPr>
            <a:xfrm>
              <a:off x="3594421" y="2426603"/>
              <a:ext cx="2266535" cy="922162"/>
            </a:xfrm>
            <a:custGeom>
              <a:avLst/>
              <a:gdLst/>
              <a:ahLst/>
              <a:cxnLst/>
              <a:rect l="l" t="t" r="r" b="b"/>
              <a:pathLst>
                <a:path w="24219" h="9854" extrusionOk="0">
                  <a:moveTo>
                    <a:pt x="0" y="0"/>
                  </a:moveTo>
                  <a:lnTo>
                    <a:pt x="0" y="1487"/>
                  </a:lnTo>
                  <a:lnTo>
                    <a:pt x="14623" y="1487"/>
                  </a:lnTo>
                  <a:cubicBezTo>
                    <a:pt x="15376" y="1487"/>
                    <a:pt x="15991" y="2092"/>
                    <a:pt x="15991" y="2855"/>
                  </a:cubicBezTo>
                  <a:cubicBezTo>
                    <a:pt x="15991" y="3609"/>
                    <a:pt x="15376" y="4223"/>
                    <a:pt x="14623" y="4223"/>
                  </a:cubicBezTo>
                  <a:lnTo>
                    <a:pt x="0" y="4223"/>
                  </a:lnTo>
                  <a:lnTo>
                    <a:pt x="0" y="9854"/>
                  </a:lnTo>
                  <a:lnTo>
                    <a:pt x="19291" y="9854"/>
                  </a:lnTo>
                  <a:cubicBezTo>
                    <a:pt x="22007" y="9854"/>
                    <a:pt x="24218" y="7653"/>
                    <a:pt x="24218" y="4927"/>
                  </a:cubicBezTo>
                  <a:cubicBezTo>
                    <a:pt x="24218" y="2210"/>
                    <a:pt x="22007" y="0"/>
                    <a:pt x="19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3342021" y="2606565"/>
              <a:ext cx="179215" cy="178181"/>
            </a:xfrm>
            <a:custGeom>
              <a:avLst/>
              <a:gdLst/>
              <a:ahLst/>
              <a:cxnLst/>
              <a:rect l="l" t="t" r="r" b="b"/>
              <a:pathLst>
                <a:path w="1915" h="1904" extrusionOk="0">
                  <a:moveTo>
                    <a:pt x="953" y="536"/>
                  </a:moveTo>
                  <a:cubicBezTo>
                    <a:pt x="1191" y="536"/>
                    <a:pt x="1369" y="724"/>
                    <a:pt x="1369" y="952"/>
                  </a:cubicBezTo>
                  <a:cubicBezTo>
                    <a:pt x="1369" y="1180"/>
                    <a:pt x="1191" y="1368"/>
                    <a:pt x="953" y="1368"/>
                  </a:cubicBezTo>
                  <a:cubicBezTo>
                    <a:pt x="725" y="1368"/>
                    <a:pt x="536" y="1180"/>
                    <a:pt x="536" y="952"/>
                  </a:cubicBezTo>
                  <a:cubicBezTo>
                    <a:pt x="536" y="724"/>
                    <a:pt x="725" y="536"/>
                    <a:pt x="953" y="536"/>
                  </a:cubicBezTo>
                  <a:close/>
                  <a:moveTo>
                    <a:pt x="953" y="0"/>
                  </a:moveTo>
                  <a:cubicBezTo>
                    <a:pt x="428" y="0"/>
                    <a:pt x="1" y="426"/>
                    <a:pt x="1" y="952"/>
                  </a:cubicBezTo>
                  <a:cubicBezTo>
                    <a:pt x="1" y="1477"/>
                    <a:pt x="428" y="1904"/>
                    <a:pt x="953" y="1904"/>
                  </a:cubicBezTo>
                  <a:cubicBezTo>
                    <a:pt x="1488" y="1904"/>
                    <a:pt x="1915" y="1477"/>
                    <a:pt x="1915" y="952"/>
                  </a:cubicBezTo>
                  <a:cubicBezTo>
                    <a:pt x="1915" y="426"/>
                    <a:pt x="1488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 txBox="1"/>
            <p:nvPr/>
          </p:nvSpPr>
          <p:spPr>
            <a:xfrm>
              <a:off x="3594425" y="2467592"/>
              <a:ext cx="20277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4"/>
            <p:cNvSpPr txBox="1"/>
            <p:nvPr/>
          </p:nvSpPr>
          <p:spPr>
            <a:xfrm>
              <a:off x="888675" y="2426486"/>
              <a:ext cx="24009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11D7B-1F67-AAD0-3F4E-F3B2210A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74" name="Google Shape;574;p26"/>
          <p:cNvSpPr/>
          <p:nvPr/>
        </p:nvSpPr>
        <p:spPr>
          <a:xfrm>
            <a:off x="1457710" y="1109856"/>
            <a:ext cx="1121282" cy="1962096"/>
          </a:xfrm>
          <a:custGeom>
            <a:avLst/>
            <a:gdLst/>
            <a:ahLst/>
            <a:cxnLst/>
            <a:rect l="l" t="t" r="r" b="b"/>
            <a:pathLst>
              <a:path w="9439" h="16517" extrusionOk="0">
                <a:moveTo>
                  <a:pt x="9071" y="328"/>
                </a:moveTo>
                <a:cubicBezTo>
                  <a:pt x="9091" y="328"/>
                  <a:pt x="9111" y="348"/>
                  <a:pt x="9111" y="368"/>
                </a:cubicBezTo>
                <a:lnTo>
                  <a:pt x="9111" y="16150"/>
                </a:lnTo>
                <a:cubicBezTo>
                  <a:pt x="9111" y="16169"/>
                  <a:pt x="9091" y="16189"/>
                  <a:pt x="9071" y="16189"/>
                </a:cubicBezTo>
                <a:lnTo>
                  <a:pt x="367" y="16189"/>
                </a:lnTo>
                <a:cubicBezTo>
                  <a:pt x="348" y="16189"/>
                  <a:pt x="338" y="16169"/>
                  <a:pt x="338" y="16150"/>
                </a:cubicBezTo>
                <a:lnTo>
                  <a:pt x="338" y="368"/>
                </a:lnTo>
                <a:cubicBezTo>
                  <a:pt x="338" y="348"/>
                  <a:pt x="348" y="328"/>
                  <a:pt x="367" y="328"/>
                </a:cubicBezTo>
                <a:lnTo>
                  <a:pt x="516" y="328"/>
                </a:lnTo>
                <a:cubicBezTo>
                  <a:pt x="625" y="328"/>
                  <a:pt x="724" y="397"/>
                  <a:pt x="774" y="496"/>
                </a:cubicBezTo>
                <a:lnTo>
                  <a:pt x="1369" y="1785"/>
                </a:lnTo>
                <a:cubicBezTo>
                  <a:pt x="1497" y="2053"/>
                  <a:pt x="1765" y="2221"/>
                  <a:pt x="2063" y="2221"/>
                </a:cubicBezTo>
                <a:lnTo>
                  <a:pt x="7416" y="2221"/>
                </a:lnTo>
                <a:cubicBezTo>
                  <a:pt x="7703" y="2221"/>
                  <a:pt x="7981" y="2053"/>
                  <a:pt x="8100" y="1785"/>
                </a:cubicBezTo>
                <a:lnTo>
                  <a:pt x="8705" y="496"/>
                </a:lnTo>
                <a:cubicBezTo>
                  <a:pt x="8744" y="397"/>
                  <a:pt x="8843" y="328"/>
                  <a:pt x="8952" y="328"/>
                </a:cubicBezTo>
                <a:close/>
                <a:moveTo>
                  <a:pt x="367" y="1"/>
                </a:moveTo>
                <a:cubicBezTo>
                  <a:pt x="169" y="1"/>
                  <a:pt x="1" y="170"/>
                  <a:pt x="1" y="368"/>
                </a:cubicBezTo>
                <a:lnTo>
                  <a:pt x="1" y="16150"/>
                </a:lnTo>
                <a:cubicBezTo>
                  <a:pt x="1" y="16357"/>
                  <a:pt x="169" y="16516"/>
                  <a:pt x="367" y="16516"/>
                </a:cubicBezTo>
                <a:lnTo>
                  <a:pt x="9071" y="16516"/>
                </a:lnTo>
                <a:cubicBezTo>
                  <a:pt x="9280" y="16516"/>
                  <a:pt x="9438" y="16357"/>
                  <a:pt x="9438" y="16150"/>
                </a:cubicBezTo>
                <a:lnTo>
                  <a:pt x="9438" y="368"/>
                </a:lnTo>
                <a:cubicBezTo>
                  <a:pt x="9438" y="170"/>
                  <a:pt x="9280" y="1"/>
                  <a:pt x="9071" y="1"/>
                </a:cubicBezTo>
                <a:lnTo>
                  <a:pt x="8952" y="1"/>
                </a:lnTo>
                <a:cubicBezTo>
                  <a:pt x="8714" y="1"/>
                  <a:pt x="8496" y="140"/>
                  <a:pt x="8397" y="358"/>
                </a:cubicBezTo>
                <a:lnTo>
                  <a:pt x="7802" y="1646"/>
                </a:lnTo>
                <a:cubicBezTo>
                  <a:pt x="7733" y="1795"/>
                  <a:pt x="7584" y="1895"/>
                  <a:pt x="7416" y="1895"/>
                </a:cubicBezTo>
                <a:lnTo>
                  <a:pt x="2063" y="1895"/>
                </a:lnTo>
                <a:cubicBezTo>
                  <a:pt x="1894" y="1895"/>
                  <a:pt x="1735" y="1795"/>
                  <a:pt x="1666" y="1646"/>
                </a:cubicBezTo>
                <a:lnTo>
                  <a:pt x="1072" y="358"/>
                </a:lnTo>
                <a:cubicBezTo>
                  <a:pt x="972" y="140"/>
                  <a:pt x="754" y="1"/>
                  <a:pt x="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6"/>
          <p:cNvSpPr/>
          <p:nvPr/>
        </p:nvSpPr>
        <p:spPr>
          <a:xfrm>
            <a:off x="1858153" y="2487711"/>
            <a:ext cx="321571" cy="383937"/>
          </a:xfrm>
          <a:custGeom>
            <a:avLst/>
            <a:gdLst/>
            <a:ahLst/>
            <a:cxnLst/>
            <a:rect l="l" t="t" r="r" b="b"/>
            <a:pathLst>
              <a:path w="2707" h="3232" extrusionOk="0">
                <a:moveTo>
                  <a:pt x="1349" y="229"/>
                </a:moveTo>
                <a:cubicBezTo>
                  <a:pt x="1973" y="229"/>
                  <a:pt x="2479" y="734"/>
                  <a:pt x="2479" y="1359"/>
                </a:cubicBezTo>
                <a:cubicBezTo>
                  <a:pt x="2479" y="1923"/>
                  <a:pt x="2062" y="2399"/>
                  <a:pt x="1517" y="2478"/>
                </a:cubicBezTo>
                <a:lnTo>
                  <a:pt x="1517" y="1359"/>
                </a:lnTo>
                <a:lnTo>
                  <a:pt x="1517" y="1339"/>
                </a:lnTo>
                <a:lnTo>
                  <a:pt x="1884" y="1339"/>
                </a:lnTo>
                <a:cubicBezTo>
                  <a:pt x="1943" y="1339"/>
                  <a:pt x="1993" y="1289"/>
                  <a:pt x="1993" y="1229"/>
                </a:cubicBezTo>
                <a:cubicBezTo>
                  <a:pt x="1993" y="1170"/>
                  <a:pt x="1943" y="1121"/>
                  <a:pt x="1884" y="1121"/>
                </a:cubicBezTo>
                <a:lnTo>
                  <a:pt x="823" y="1121"/>
                </a:lnTo>
                <a:cubicBezTo>
                  <a:pt x="763" y="1121"/>
                  <a:pt x="704" y="1170"/>
                  <a:pt x="704" y="1229"/>
                </a:cubicBezTo>
                <a:cubicBezTo>
                  <a:pt x="704" y="1289"/>
                  <a:pt x="763" y="1339"/>
                  <a:pt x="823" y="1339"/>
                </a:cubicBezTo>
                <a:lnTo>
                  <a:pt x="1180" y="1339"/>
                </a:lnTo>
                <a:lnTo>
                  <a:pt x="1180" y="1359"/>
                </a:lnTo>
                <a:lnTo>
                  <a:pt x="1180" y="2478"/>
                </a:lnTo>
                <a:cubicBezTo>
                  <a:pt x="635" y="2399"/>
                  <a:pt x="219" y="1923"/>
                  <a:pt x="219" y="1359"/>
                </a:cubicBezTo>
                <a:cubicBezTo>
                  <a:pt x="219" y="734"/>
                  <a:pt x="724" y="229"/>
                  <a:pt x="1349" y="229"/>
                </a:cubicBezTo>
                <a:close/>
                <a:moveTo>
                  <a:pt x="1924" y="2588"/>
                </a:moveTo>
                <a:lnTo>
                  <a:pt x="1924" y="2786"/>
                </a:lnTo>
                <a:cubicBezTo>
                  <a:pt x="1765" y="2925"/>
                  <a:pt x="1567" y="3004"/>
                  <a:pt x="1349" y="3004"/>
                </a:cubicBezTo>
                <a:cubicBezTo>
                  <a:pt x="1140" y="3004"/>
                  <a:pt x="932" y="2925"/>
                  <a:pt x="774" y="2786"/>
                </a:cubicBezTo>
                <a:lnTo>
                  <a:pt x="774" y="2588"/>
                </a:lnTo>
                <a:cubicBezTo>
                  <a:pt x="952" y="2667"/>
                  <a:pt x="1150" y="2716"/>
                  <a:pt x="1349" y="2716"/>
                </a:cubicBezTo>
                <a:cubicBezTo>
                  <a:pt x="1556" y="2716"/>
                  <a:pt x="1755" y="2667"/>
                  <a:pt x="1924" y="2588"/>
                </a:cubicBezTo>
                <a:close/>
                <a:moveTo>
                  <a:pt x="1349" y="0"/>
                </a:moveTo>
                <a:cubicBezTo>
                  <a:pt x="605" y="0"/>
                  <a:pt x="0" y="615"/>
                  <a:pt x="0" y="1359"/>
                </a:cubicBezTo>
                <a:cubicBezTo>
                  <a:pt x="0" y="1804"/>
                  <a:pt x="219" y="2201"/>
                  <a:pt x="556" y="2449"/>
                </a:cubicBezTo>
                <a:lnTo>
                  <a:pt x="556" y="2835"/>
                </a:lnTo>
                <a:cubicBezTo>
                  <a:pt x="556" y="2865"/>
                  <a:pt x="565" y="2895"/>
                  <a:pt x="585" y="2915"/>
                </a:cubicBezTo>
                <a:cubicBezTo>
                  <a:pt x="793" y="3113"/>
                  <a:pt x="1061" y="3232"/>
                  <a:pt x="1349" y="3232"/>
                </a:cubicBezTo>
                <a:cubicBezTo>
                  <a:pt x="1636" y="3232"/>
                  <a:pt x="1913" y="3113"/>
                  <a:pt x="2122" y="2915"/>
                </a:cubicBezTo>
                <a:cubicBezTo>
                  <a:pt x="2142" y="2895"/>
                  <a:pt x="2151" y="2865"/>
                  <a:pt x="2151" y="2835"/>
                </a:cubicBezTo>
                <a:lnTo>
                  <a:pt x="2151" y="2449"/>
                </a:lnTo>
                <a:cubicBezTo>
                  <a:pt x="2488" y="2201"/>
                  <a:pt x="2706" y="1804"/>
                  <a:pt x="2706" y="1359"/>
                </a:cubicBezTo>
                <a:cubicBezTo>
                  <a:pt x="2706" y="615"/>
                  <a:pt x="2102" y="0"/>
                  <a:pt x="13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6"/>
          <p:cNvSpPr/>
          <p:nvPr/>
        </p:nvSpPr>
        <p:spPr>
          <a:xfrm>
            <a:off x="3546756" y="2514795"/>
            <a:ext cx="352220" cy="353408"/>
          </a:xfrm>
          <a:custGeom>
            <a:avLst/>
            <a:gdLst/>
            <a:ahLst/>
            <a:cxnLst/>
            <a:rect l="l" t="t" r="r" b="b"/>
            <a:pathLst>
              <a:path w="2965" h="2975" extrusionOk="0">
                <a:moveTo>
                  <a:pt x="833" y="843"/>
                </a:moveTo>
                <a:cubicBezTo>
                  <a:pt x="724" y="843"/>
                  <a:pt x="635" y="932"/>
                  <a:pt x="635" y="1041"/>
                </a:cubicBezTo>
                <a:cubicBezTo>
                  <a:pt x="635" y="1160"/>
                  <a:pt x="724" y="1250"/>
                  <a:pt x="833" y="1250"/>
                </a:cubicBezTo>
                <a:cubicBezTo>
                  <a:pt x="952" y="1250"/>
                  <a:pt x="1041" y="1160"/>
                  <a:pt x="1041" y="1041"/>
                </a:cubicBezTo>
                <a:cubicBezTo>
                  <a:pt x="1041" y="932"/>
                  <a:pt x="952" y="843"/>
                  <a:pt x="833" y="843"/>
                </a:cubicBezTo>
                <a:close/>
                <a:moveTo>
                  <a:pt x="1477" y="843"/>
                </a:moveTo>
                <a:cubicBezTo>
                  <a:pt x="1369" y="843"/>
                  <a:pt x="1279" y="932"/>
                  <a:pt x="1279" y="1041"/>
                </a:cubicBezTo>
                <a:cubicBezTo>
                  <a:pt x="1279" y="1160"/>
                  <a:pt x="1369" y="1250"/>
                  <a:pt x="1477" y="1250"/>
                </a:cubicBezTo>
                <a:cubicBezTo>
                  <a:pt x="1596" y="1250"/>
                  <a:pt x="1686" y="1160"/>
                  <a:pt x="1686" y="1041"/>
                </a:cubicBezTo>
                <a:cubicBezTo>
                  <a:pt x="1686" y="932"/>
                  <a:pt x="1596" y="843"/>
                  <a:pt x="1477" y="843"/>
                </a:cubicBezTo>
                <a:close/>
                <a:moveTo>
                  <a:pt x="2132" y="843"/>
                </a:moveTo>
                <a:cubicBezTo>
                  <a:pt x="2013" y="843"/>
                  <a:pt x="1924" y="932"/>
                  <a:pt x="1924" y="1041"/>
                </a:cubicBezTo>
                <a:cubicBezTo>
                  <a:pt x="1924" y="1160"/>
                  <a:pt x="2013" y="1250"/>
                  <a:pt x="2132" y="1250"/>
                </a:cubicBezTo>
                <a:cubicBezTo>
                  <a:pt x="2241" y="1250"/>
                  <a:pt x="2330" y="1160"/>
                  <a:pt x="2330" y="1041"/>
                </a:cubicBezTo>
                <a:cubicBezTo>
                  <a:pt x="2330" y="932"/>
                  <a:pt x="2241" y="843"/>
                  <a:pt x="2132" y="843"/>
                </a:cubicBezTo>
                <a:close/>
                <a:moveTo>
                  <a:pt x="2508" y="228"/>
                </a:moveTo>
                <a:cubicBezTo>
                  <a:pt x="2638" y="228"/>
                  <a:pt x="2737" y="327"/>
                  <a:pt x="2737" y="457"/>
                </a:cubicBezTo>
                <a:lnTo>
                  <a:pt x="2737" y="1636"/>
                </a:lnTo>
                <a:cubicBezTo>
                  <a:pt x="2737" y="1765"/>
                  <a:pt x="2638" y="1864"/>
                  <a:pt x="2508" y="1864"/>
                </a:cubicBezTo>
                <a:lnTo>
                  <a:pt x="2251" y="1864"/>
                </a:lnTo>
                <a:cubicBezTo>
                  <a:pt x="2221" y="1864"/>
                  <a:pt x="2191" y="1874"/>
                  <a:pt x="2171" y="1894"/>
                </a:cubicBezTo>
                <a:lnTo>
                  <a:pt x="1448" y="2598"/>
                </a:lnTo>
                <a:lnTo>
                  <a:pt x="1438" y="1973"/>
                </a:lnTo>
                <a:cubicBezTo>
                  <a:pt x="1438" y="1913"/>
                  <a:pt x="1389" y="1864"/>
                  <a:pt x="1329" y="1864"/>
                </a:cubicBezTo>
                <a:lnTo>
                  <a:pt x="457" y="1864"/>
                </a:lnTo>
                <a:cubicBezTo>
                  <a:pt x="328" y="1864"/>
                  <a:pt x="228" y="1765"/>
                  <a:pt x="228" y="1636"/>
                </a:cubicBezTo>
                <a:lnTo>
                  <a:pt x="228" y="457"/>
                </a:lnTo>
                <a:cubicBezTo>
                  <a:pt x="228" y="327"/>
                  <a:pt x="328" y="228"/>
                  <a:pt x="457" y="228"/>
                </a:cubicBezTo>
                <a:close/>
                <a:moveTo>
                  <a:pt x="457" y="1"/>
                </a:moveTo>
                <a:cubicBezTo>
                  <a:pt x="209" y="1"/>
                  <a:pt x="1" y="208"/>
                  <a:pt x="1" y="457"/>
                </a:cubicBezTo>
                <a:lnTo>
                  <a:pt x="1" y="1636"/>
                </a:lnTo>
                <a:cubicBezTo>
                  <a:pt x="1" y="1884"/>
                  <a:pt x="209" y="2092"/>
                  <a:pt x="457" y="2092"/>
                </a:cubicBezTo>
                <a:lnTo>
                  <a:pt x="1220" y="2092"/>
                </a:lnTo>
                <a:lnTo>
                  <a:pt x="1220" y="2865"/>
                </a:lnTo>
                <a:cubicBezTo>
                  <a:pt x="1220" y="2905"/>
                  <a:pt x="1250" y="2955"/>
                  <a:pt x="1289" y="2964"/>
                </a:cubicBezTo>
                <a:cubicBezTo>
                  <a:pt x="1309" y="2974"/>
                  <a:pt x="1319" y="2974"/>
                  <a:pt x="1339" y="2974"/>
                </a:cubicBezTo>
                <a:cubicBezTo>
                  <a:pt x="1369" y="2974"/>
                  <a:pt x="1389" y="2964"/>
                  <a:pt x="1418" y="2944"/>
                </a:cubicBezTo>
                <a:lnTo>
                  <a:pt x="2290" y="2092"/>
                </a:lnTo>
                <a:lnTo>
                  <a:pt x="2508" y="2092"/>
                </a:lnTo>
                <a:cubicBezTo>
                  <a:pt x="2757" y="2092"/>
                  <a:pt x="2964" y="1884"/>
                  <a:pt x="2964" y="1636"/>
                </a:cubicBezTo>
                <a:lnTo>
                  <a:pt x="2964" y="457"/>
                </a:lnTo>
                <a:cubicBezTo>
                  <a:pt x="2964" y="208"/>
                  <a:pt x="2757" y="1"/>
                  <a:pt x="25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6"/>
          <p:cNvSpPr/>
          <p:nvPr/>
        </p:nvSpPr>
        <p:spPr>
          <a:xfrm>
            <a:off x="5248308" y="2499471"/>
            <a:ext cx="345211" cy="345211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48" y="932"/>
                </a:moveTo>
                <a:cubicBezTo>
                  <a:pt x="1389" y="932"/>
                  <a:pt x="1339" y="982"/>
                  <a:pt x="1339" y="1051"/>
                </a:cubicBezTo>
                <a:lnTo>
                  <a:pt x="1339" y="1458"/>
                </a:lnTo>
                <a:cubicBezTo>
                  <a:pt x="1339" y="1487"/>
                  <a:pt x="1349" y="1507"/>
                  <a:pt x="1369" y="1537"/>
                </a:cubicBezTo>
                <a:lnTo>
                  <a:pt x="1666" y="1824"/>
                </a:lnTo>
                <a:cubicBezTo>
                  <a:pt x="1686" y="1844"/>
                  <a:pt x="1716" y="1854"/>
                  <a:pt x="1746" y="1854"/>
                </a:cubicBezTo>
                <a:cubicBezTo>
                  <a:pt x="1765" y="1854"/>
                  <a:pt x="1795" y="1844"/>
                  <a:pt x="1825" y="1824"/>
                </a:cubicBezTo>
                <a:cubicBezTo>
                  <a:pt x="1864" y="1775"/>
                  <a:pt x="1864" y="1705"/>
                  <a:pt x="1825" y="1666"/>
                </a:cubicBezTo>
                <a:lnTo>
                  <a:pt x="1567" y="1408"/>
                </a:lnTo>
                <a:lnTo>
                  <a:pt x="1567" y="1051"/>
                </a:lnTo>
                <a:cubicBezTo>
                  <a:pt x="1567" y="982"/>
                  <a:pt x="1518" y="932"/>
                  <a:pt x="1448" y="932"/>
                </a:cubicBezTo>
                <a:close/>
                <a:moveTo>
                  <a:pt x="1448" y="685"/>
                </a:moveTo>
                <a:cubicBezTo>
                  <a:pt x="1875" y="685"/>
                  <a:pt x="2221" y="1031"/>
                  <a:pt x="2221" y="1458"/>
                </a:cubicBezTo>
                <a:cubicBezTo>
                  <a:pt x="2221" y="1874"/>
                  <a:pt x="1875" y="2221"/>
                  <a:pt x="1448" y="2221"/>
                </a:cubicBezTo>
                <a:cubicBezTo>
                  <a:pt x="1032" y="2221"/>
                  <a:pt x="685" y="1874"/>
                  <a:pt x="685" y="1458"/>
                </a:cubicBezTo>
                <a:cubicBezTo>
                  <a:pt x="685" y="1031"/>
                  <a:pt x="1032" y="685"/>
                  <a:pt x="1448" y="685"/>
                </a:cubicBezTo>
                <a:close/>
                <a:moveTo>
                  <a:pt x="1448" y="456"/>
                </a:moveTo>
                <a:cubicBezTo>
                  <a:pt x="903" y="456"/>
                  <a:pt x="457" y="903"/>
                  <a:pt x="457" y="1458"/>
                </a:cubicBezTo>
                <a:cubicBezTo>
                  <a:pt x="457" y="2003"/>
                  <a:pt x="903" y="2449"/>
                  <a:pt x="1448" y="2449"/>
                </a:cubicBezTo>
                <a:cubicBezTo>
                  <a:pt x="2003" y="2449"/>
                  <a:pt x="2450" y="2003"/>
                  <a:pt x="2450" y="1458"/>
                </a:cubicBezTo>
                <a:cubicBezTo>
                  <a:pt x="2450" y="903"/>
                  <a:pt x="2003" y="456"/>
                  <a:pt x="1448" y="456"/>
                </a:cubicBezTo>
                <a:close/>
                <a:moveTo>
                  <a:pt x="1448" y="229"/>
                </a:moveTo>
                <a:cubicBezTo>
                  <a:pt x="2133" y="229"/>
                  <a:pt x="2677" y="773"/>
                  <a:pt x="2677" y="1458"/>
                </a:cubicBezTo>
                <a:cubicBezTo>
                  <a:pt x="2677" y="2132"/>
                  <a:pt x="2133" y="2677"/>
                  <a:pt x="1448" y="2677"/>
                </a:cubicBezTo>
                <a:cubicBezTo>
                  <a:pt x="774" y="2677"/>
                  <a:pt x="229" y="2132"/>
                  <a:pt x="229" y="1458"/>
                </a:cubicBezTo>
                <a:cubicBezTo>
                  <a:pt x="229" y="773"/>
                  <a:pt x="774" y="229"/>
                  <a:pt x="1448" y="229"/>
                </a:cubicBezTo>
                <a:close/>
                <a:moveTo>
                  <a:pt x="1448" y="0"/>
                </a:moveTo>
                <a:cubicBezTo>
                  <a:pt x="655" y="0"/>
                  <a:pt x="1" y="655"/>
                  <a:pt x="1" y="1458"/>
                </a:cubicBezTo>
                <a:cubicBezTo>
                  <a:pt x="1" y="2251"/>
                  <a:pt x="655" y="2905"/>
                  <a:pt x="1448" y="2905"/>
                </a:cubicBezTo>
                <a:cubicBezTo>
                  <a:pt x="2251" y="2905"/>
                  <a:pt x="2906" y="2251"/>
                  <a:pt x="2906" y="1458"/>
                </a:cubicBezTo>
                <a:cubicBezTo>
                  <a:pt x="2906" y="655"/>
                  <a:pt x="2251" y="0"/>
                  <a:pt x="14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6"/>
          <p:cNvSpPr/>
          <p:nvPr/>
        </p:nvSpPr>
        <p:spPr>
          <a:xfrm>
            <a:off x="6954730" y="2487949"/>
            <a:ext cx="340341" cy="353170"/>
          </a:xfrm>
          <a:custGeom>
            <a:avLst/>
            <a:gdLst/>
            <a:ahLst/>
            <a:cxnLst/>
            <a:rect l="l" t="t" r="r" b="b"/>
            <a:pathLst>
              <a:path w="2865" h="2973" extrusionOk="0">
                <a:moveTo>
                  <a:pt x="1437" y="1148"/>
                </a:moveTo>
                <a:cubicBezTo>
                  <a:pt x="1616" y="1148"/>
                  <a:pt x="1774" y="1297"/>
                  <a:pt x="1774" y="1485"/>
                </a:cubicBezTo>
                <a:cubicBezTo>
                  <a:pt x="1774" y="1674"/>
                  <a:pt x="1616" y="1832"/>
                  <a:pt x="1437" y="1832"/>
                </a:cubicBezTo>
                <a:cubicBezTo>
                  <a:pt x="1249" y="1832"/>
                  <a:pt x="1091" y="1674"/>
                  <a:pt x="1091" y="1485"/>
                </a:cubicBezTo>
                <a:cubicBezTo>
                  <a:pt x="1091" y="1297"/>
                  <a:pt x="1249" y="1148"/>
                  <a:pt x="1437" y="1148"/>
                </a:cubicBezTo>
                <a:close/>
                <a:moveTo>
                  <a:pt x="1437" y="920"/>
                </a:moveTo>
                <a:cubicBezTo>
                  <a:pt x="1120" y="920"/>
                  <a:pt x="873" y="1178"/>
                  <a:pt x="873" y="1485"/>
                </a:cubicBezTo>
                <a:cubicBezTo>
                  <a:pt x="873" y="1802"/>
                  <a:pt x="1120" y="2051"/>
                  <a:pt x="1437" y="2051"/>
                </a:cubicBezTo>
                <a:cubicBezTo>
                  <a:pt x="1745" y="2051"/>
                  <a:pt x="2003" y="1802"/>
                  <a:pt x="2003" y="1485"/>
                </a:cubicBezTo>
                <a:cubicBezTo>
                  <a:pt x="2003" y="1178"/>
                  <a:pt x="1745" y="920"/>
                  <a:pt x="1437" y="920"/>
                </a:cubicBezTo>
                <a:close/>
                <a:moveTo>
                  <a:pt x="1433" y="224"/>
                </a:moveTo>
                <a:cubicBezTo>
                  <a:pt x="1507" y="224"/>
                  <a:pt x="1581" y="231"/>
                  <a:pt x="1655" y="246"/>
                </a:cubicBezTo>
                <a:lnTo>
                  <a:pt x="1745" y="464"/>
                </a:lnTo>
                <a:cubicBezTo>
                  <a:pt x="1754" y="494"/>
                  <a:pt x="1785" y="514"/>
                  <a:pt x="1804" y="533"/>
                </a:cubicBezTo>
                <a:cubicBezTo>
                  <a:pt x="1904" y="564"/>
                  <a:pt x="1992" y="623"/>
                  <a:pt x="2072" y="683"/>
                </a:cubicBezTo>
                <a:cubicBezTo>
                  <a:pt x="2102" y="702"/>
                  <a:pt x="2131" y="712"/>
                  <a:pt x="2161" y="712"/>
                </a:cubicBezTo>
                <a:lnTo>
                  <a:pt x="2399" y="672"/>
                </a:lnTo>
                <a:cubicBezTo>
                  <a:pt x="2498" y="791"/>
                  <a:pt x="2567" y="920"/>
                  <a:pt x="2617" y="1059"/>
                </a:cubicBezTo>
                <a:lnTo>
                  <a:pt x="2468" y="1247"/>
                </a:lnTo>
                <a:cubicBezTo>
                  <a:pt x="2459" y="1277"/>
                  <a:pt x="2448" y="1307"/>
                  <a:pt x="2448" y="1337"/>
                </a:cubicBezTo>
                <a:cubicBezTo>
                  <a:pt x="2459" y="1396"/>
                  <a:pt x="2468" y="1445"/>
                  <a:pt x="2468" y="1485"/>
                </a:cubicBezTo>
                <a:cubicBezTo>
                  <a:pt x="2468" y="1535"/>
                  <a:pt x="2459" y="1584"/>
                  <a:pt x="2448" y="1644"/>
                </a:cubicBezTo>
                <a:cubicBezTo>
                  <a:pt x="2448" y="1674"/>
                  <a:pt x="2459" y="1703"/>
                  <a:pt x="2468" y="1733"/>
                </a:cubicBezTo>
                <a:lnTo>
                  <a:pt x="2617" y="1921"/>
                </a:lnTo>
                <a:cubicBezTo>
                  <a:pt x="2567" y="2060"/>
                  <a:pt x="2498" y="2189"/>
                  <a:pt x="2399" y="2298"/>
                </a:cubicBezTo>
                <a:lnTo>
                  <a:pt x="2161" y="2269"/>
                </a:lnTo>
                <a:cubicBezTo>
                  <a:pt x="2131" y="2269"/>
                  <a:pt x="2102" y="2278"/>
                  <a:pt x="2072" y="2298"/>
                </a:cubicBezTo>
                <a:cubicBezTo>
                  <a:pt x="1992" y="2357"/>
                  <a:pt x="1904" y="2407"/>
                  <a:pt x="1804" y="2447"/>
                </a:cubicBezTo>
                <a:cubicBezTo>
                  <a:pt x="1785" y="2457"/>
                  <a:pt x="1754" y="2487"/>
                  <a:pt x="1745" y="2507"/>
                </a:cubicBezTo>
                <a:lnTo>
                  <a:pt x="1655" y="2734"/>
                </a:lnTo>
                <a:cubicBezTo>
                  <a:pt x="1581" y="2744"/>
                  <a:pt x="1507" y="2749"/>
                  <a:pt x="1433" y="2749"/>
                </a:cubicBezTo>
                <a:cubicBezTo>
                  <a:pt x="1358" y="2749"/>
                  <a:pt x="1284" y="2744"/>
                  <a:pt x="1210" y="2734"/>
                </a:cubicBezTo>
                <a:lnTo>
                  <a:pt x="1120" y="2507"/>
                </a:lnTo>
                <a:cubicBezTo>
                  <a:pt x="1111" y="2487"/>
                  <a:pt x="1091" y="2457"/>
                  <a:pt x="1061" y="2447"/>
                </a:cubicBezTo>
                <a:cubicBezTo>
                  <a:pt x="961" y="2407"/>
                  <a:pt x="873" y="2357"/>
                  <a:pt x="793" y="2298"/>
                </a:cubicBezTo>
                <a:cubicBezTo>
                  <a:pt x="763" y="2278"/>
                  <a:pt x="734" y="2269"/>
                  <a:pt x="704" y="2269"/>
                </a:cubicBezTo>
                <a:lnTo>
                  <a:pt x="466" y="2298"/>
                </a:lnTo>
                <a:cubicBezTo>
                  <a:pt x="367" y="2189"/>
                  <a:pt x="298" y="2060"/>
                  <a:pt x="248" y="1921"/>
                </a:cubicBezTo>
                <a:lnTo>
                  <a:pt x="397" y="1733"/>
                </a:lnTo>
                <a:cubicBezTo>
                  <a:pt x="417" y="1703"/>
                  <a:pt x="417" y="1674"/>
                  <a:pt x="417" y="1644"/>
                </a:cubicBezTo>
                <a:cubicBezTo>
                  <a:pt x="406" y="1584"/>
                  <a:pt x="406" y="1535"/>
                  <a:pt x="406" y="1485"/>
                </a:cubicBezTo>
                <a:cubicBezTo>
                  <a:pt x="406" y="1445"/>
                  <a:pt x="406" y="1396"/>
                  <a:pt x="417" y="1337"/>
                </a:cubicBezTo>
                <a:cubicBezTo>
                  <a:pt x="417" y="1307"/>
                  <a:pt x="417" y="1277"/>
                  <a:pt x="397" y="1247"/>
                </a:cubicBezTo>
                <a:lnTo>
                  <a:pt x="248" y="1059"/>
                </a:lnTo>
                <a:cubicBezTo>
                  <a:pt x="298" y="920"/>
                  <a:pt x="367" y="791"/>
                  <a:pt x="466" y="672"/>
                </a:cubicBezTo>
                <a:lnTo>
                  <a:pt x="704" y="712"/>
                </a:lnTo>
                <a:cubicBezTo>
                  <a:pt x="734" y="712"/>
                  <a:pt x="763" y="702"/>
                  <a:pt x="793" y="683"/>
                </a:cubicBezTo>
                <a:cubicBezTo>
                  <a:pt x="873" y="623"/>
                  <a:pt x="961" y="564"/>
                  <a:pt x="1061" y="533"/>
                </a:cubicBezTo>
                <a:cubicBezTo>
                  <a:pt x="1091" y="514"/>
                  <a:pt x="1111" y="494"/>
                  <a:pt x="1120" y="464"/>
                </a:cubicBezTo>
                <a:lnTo>
                  <a:pt x="1210" y="246"/>
                </a:lnTo>
                <a:cubicBezTo>
                  <a:pt x="1284" y="231"/>
                  <a:pt x="1358" y="224"/>
                  <a:pt x="1433" y="224"/>
                </a:cubicBezTo>
                <a:close/>
                <a:moveTo>
                  <a:pt x="1434" y="1"/>
                </a:moveTo>
                <a:cubicBezTo>
                  <a:pt x="1326" y="1"/>
                  <a:pt x="1220" y="13"/>
                  <a:pt x="1111" y="38"/>
                </a:cubicBezTo>
                <a:cubicBezTo>
                  <a:pt x="1071" y="48"/>
                  <a:pt x="1041" y="68"/>
                  <a:pt x="1031" y="108"/>
                </a:cubicBezTo>
                <a:lnTo>
                  <a:pt x="932" y="335"/>
                </a:lnTo>
                <a:cubicBezTo>
                  <a:pt x="842" y="375"/>
                  <a:pt x="763" y="425"/>
                  <a:pt x="684" y="484"/>
                </a:cubicBezTo>
                <a:lnTo>
                  <a:pt x="436" y="445"/>
                </a:lnTo>
                <a:cubicBezTo>
                  <a:pt x="406" y="445"/>
                  <a:pt x="367" y="454"/>
                  <a:pt x="337" y="484"/>
                </a:cubicBezTo>
                <a:cubicBezTo>
                  <a:pt x="188" y="643"/>
                  <a:pt x="80" y="841"/>
                  <a:pt x="10" y="1049"/>
                </a:cubicBezTo>
                <a:cubicBezTo>
                  <a:pt x="0" y="1079"/>
                  <a:pt x="10" y="1119"/>
                  <a:pt x="30" y="1148"/>
                </a:cubicBezTo>
                <a:lnTo>
                  <a:pt x="188" y="1346"/>
                </a:lnTo>
                <a:cubicBezTo>
                  <a:pt x="179" y="1396"/>
                  <a:pt x="179" y="1445"/>
                  <a:pt x="179" y="1485"/>
                </a:cubicBezTo>
                <a:cubicBezTo>
                  <a:pt x="179" y="1535"/>
                  <a:pt x="179" y="1575"/>
                  <a:pt x="188" y="1624"/>
                </a:cubicBezTo>
                <a:lnTo>
                  <a:pt x="30" y="1832"/>
                </a:lnTo>
                <a:cubicBezTo>
                  <a:pt x="10" y="1862"/>
                  <a:pt x="0" y="1901"/>
                  <a:pt x="10" y="1932"/>
                </a:cubicBezTo>
                <a:cubicBezTo>
                  <a:pt x="80" y="2139"/>
                  <a:pt x="188" y="2328"/>
                  <a:pt x="337" y="2496"/>
                </a:cubicBezTo>
                <a:cubicBezTo>
                  <a:pt x="367" y="2526"/>
                  <a:pt x="406" y="2536"/>
                  <a:pt x="436" y="2536"/>
                </a:cubicBezTo>
                <a:lnTo>
                  <a:pt x="684" y="2496"/>
                </a:lnTo>
                <a:cubicBezTo>
                  <a:pt x="763" y="2556"/>
                  <a:pt x="842" y="2606"/>
                  <a:pt x="932" y="2635"/>
                </a:cubicBezTo>
                <a:lnTo>
                  <a:pt x="1031" y="2873"/>
                </a:lnTo>
                <a:cubicBezTo>
                  <a:pt x="1041" y="2903"/>
                  <a:pt x="1071" y="2932"/>
                  <a:pt x="1111" y="2943"/>
                </a:cubicBezTo>
                <a:cubicBezTo>
                  <a:pt x="1219" y="2963"/>
                  <a:pt x="1329" y="2972"/>
                  <a:pt x="1437" y="2972"/>
                </a:cubicBezTo>
                <a:cubicBezTo>
                  <a:pt x="1536" y="2972"/>
                  <a:pt x="1646" y="2963"/>
                  <a:pt x="1765" y="2943"/>
                </a:cubicBezTo>
                <a:cubicBezTo>
                  <a:pt x="1794" y="2932"/>
                  <a:pt x="1824" y="2903"/>
                  <a:pt x="1844" y="2873"/>
                </a:cubicBezTo>
                <a:lnTo>
                  <a:pt x="1933" y="2635"/>
                </a:lnTo>
                <a:cubicBezTo>
                  <a:pt x="2023" y="2606"/>
                  <a:pt x="2102" y="2556"/>
                  <a:pt x="2181" y="2496"/>
                </a:cubicBezTo>
                <a:lnTo>
                  <a:pt x="2429" y="2536"/>
                </a:lnTo>
                <a:cubicBezTo>
                  <a:pt x="2468" y="2536"/>
                  <a:pt x="2498" y="2526"/>
                  <a:pt x="2528" y="2496"/>
                </a:cubicBezTo>
                <a:cubicBezTo>
                  <a:pt x="2677" y="2328"/>
                  <a:pt x="2785" y="2139"/>
                  <a:pt x="2855" y="1932"/>
                </a:cubicBezTo>
                <a:cubicBezTo>
                  <a:pt x="2865" y="1901"/>
                  <a:pt x="2855" y="1862"/>
                  <a:pt x="2835" y="1832"/>
                </a:cubicBezTo>
                <a:lnTo>
                  <a:pt x="2677" y="1624"/>
                </a:lnTo>
                <a:cubicBezTo>
                  <a:pt x="2686" y="1575"/>
                  <a:pt x="2686" y="1535"/>
                  <a:pt x="2686" y="1485"/>
                </a:cubicBezTo>
                <a:cubicBezTo>
                  <a:pt x="2686" y="1445"/>
                  <a:pt x="2686" y="1396"/>
                  <a:pt x="2677" y="1346"/>
                </a:cubicBezTo>
                <a:lnTo>
                  <a:pt x="2835" y="1148"/>
                </a:lnTo>
                <a:cubicBezTo>
                  <a:pt x="2855" y="1119"/>
                  <a:pt x="2865" y="1079"/>
                  <a:pt x="2855" y="1049"/>
                </a:cubicBezTo>
                <a:cubicBezTo>
                  <a:pt x="2785" y="841"/>
                  <a:pt x="2677" y="643"/>
                  <a:pt x="2528" y="484"/>
                </a:cubicBezTo>
                <a:cubicBezTo>
                  <a:pt x="2498" y="454"/>
                  <a:pt x="2468" y="445"/>
                  <a:pt x="2429" y="445"/>
                </a:cubicBezTo>
                <a:lnTo>
                  <a:pt x="2181" y="484"/>
                </a:lnTo>
                <a:cubicBezTo>
                  <a:pt x="2102" y="425"/>
                  <a:pt x="2023" y="375"/>
                  <a:pt x="1933" y="335"/>
                </a:cubicBezTo>
                <a:lnTo>
                  <a:pt x="1844" y="108"/>
                </a:lnTo>
                <a:cubicBezTo>
                  <a:pt x="1824" y="68"/>
                  <a:pt x="1794" y="48"/>
                  <a:pt x="1765" y="38"/>
                </a:cubicBezTo>
                <a:cubicBezTo>
                  <a:pt x="1651" y="13"/>
                  <a:pt x="1542" y="1"/>
                  <a:pt x="14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26"/>
          <p:cNvGrpSpPr/>
          <p:nvPr/>
        </p:nvGrpSpPr>
        <p:grpSpPr>
          <a:xfrm>
            <a:off x="6272950" y="956854"/>
            <a:ext cx="1704650" cy="3743180"/>
            <a:chOff x="6272950" y="956854"/>
            <a:chExt cx="1704650" cy="3743180"/>
          </a:xfrm>
        </p:grpSpPr>
        <p:sp>
          <p:nvSpPr>
            <p:cNvPr id="580" name="Google Shape;580;p26"/>
            <p:cNvSpPr/>
            <p:nvPr/>
          </p:nvSpPr>
          <p:spPr>
            <a:xfrm>
              <a:off x="6410671" y="956854"/>
              <a:ext cx="1428480" cy="1205981"/>
            </a:xfrm>
            <a:custGeom>
              <a:avLst/>
              <a:gdLst/>
              <a:ahLst/>
              <a:cxnLst/>
              <a:rect l="l" t="t" r="r" b="b"/>
              <a:pathLst>
                <a:path w="12025" h="10152" extrusionOk="0">
                  <a:moveTo>
                    <a:pt x="942" y="0"/>
                  </a:moveTo>
                  <a:cubicBezTo>
                    <a:pt x="426" y="0"/>
                    <a:pt x="0" y="416"/>
                    <a:pt x="0" y="932"/>
                  </a:cubicBezTo>
                  <a:lnTo>
                    <a:pt x="0" y="4927"/>
                  </a:lnTo>
                  <a:lnTo>
                    <a:pt x="1626" y="5631"/>
                  </a:lnTo>
                  <a:lnTo>
                    <a:pt x="1626" y="1656"/>
                  </a:lnTo>
                  <a:cubicBezTo>
                    <a:pt x="1626" y="1636"/>
                    <a:pt x="1646" y="1616"/>
                    <a:pt x="1666" y="1616"/>
                  </a:cubicBezTo>
                  <a:lnTo>
                    <a:pt x="1814" y="1616"/>
                  </a:lnTo>
                  <a:cubicBezTo>
                    <a:pt x="1924" y="1616"/>
                    <a:pt x="2023" y="1685"/>
                    <a:pt x="2062" y="1784"/>
                  </a:cubicBezTo>
                  <a:lnTo>
                    <a:pt x="2657" y="3073"/>
                  </a:lnTo>
                  <a:cubicBezTo>
                    <a:pt x="2786" y="3341"/>
                    <a:pt x="3054" y="3509"/>
                    <a:pt x="3351" y="3509"/>
                  </a:cubicBezTo>
                  <a:lnTo>
                    <a:pt x="8704" y="3509"/>
                  </a:lnTo>
                  <a:cubicBezTo>
                    <a:pt x="9001" y="3509"/>
                    <a:pt x="9269" y="3341"/>
                    <a:pt x="9398" y="3073"/>
                  </a:cubicBezTo>
                  <a:lnTo>
                    <a:pt x="9993" y="1784"/>
                  </a:lnTo>
                  <a:cubicBezTo>
                    <a:pt x="10032" y="1685"/>
                    <a:pt x="10132" y="1616"/>
                    <a:pt x="10240" y="1616"/>
                  </a:cubicBezTo>
                  <a:lnTo>
                    <a:pt x="10370" y="1616"/>
                  </a:lnTo>
                  <a:cubicBezTo>
                    <a:pt x="10389" y="1616"/>
                    <a:pt x="10399" y="1636"/>
                    <a:pt x="10399" y="1656"/>
                  </a:cubicBezTo>
                  <a:lnTo>
                    <a:pt x="10399" y="9448"/>
                  </a:lnTo>
                  <a:lnTo>
                    <a:pt x="12025" y="10151"/>
                  </a:lnTo>
                  <a:lnTo>
                    <a:pt x="12025" y="932"/>
                  </a:lnTo>
                  <a:cubicBezTo>
                    <a:pt x="12025" y="416"/>
                    <a:pt x="11608" y="0"/>
                    <a:pt x="11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6410671" y="1542136"/>
              <a:ext cx="1428480" cy="1826553"/>
            </a:xfrm>
            <a:custGeom>
              <a:avLst/>
              <a:gdLst/>
              <a:ahLst/>
              <a:cxnLst/>
              <a:rect l="l" t="t" r="r" b="b"/>
              <a:pathLst>
                <a:path w="12025" h="15376" extrusionOk="0">
                  <a:moveTo>
                    <a:pt x="0" y="0"/>
                  </a:moveTo>
                  <a:lnTo>
                    <a:pt x="0" y="13234"/>
                  </a:lnTo>
                  <a:cubicBezTo>
                    <a:pt x="0" y="13749"/>
                    <a:pt x="426" y="14166"/>
                    <a:pt x="942" y="14166"/>
                  </a:cubicBezTo>
                  <a:lnTo>
                    <a:pt x="4808" y="14166"/>
                  </a:lnTo>
                  <a:lnTo>
                    <a:pt x="6017" y="15375"/>
                  </a:lnTo>
                  <a:lnTo>
                    <a:pt x="7217" y="14166"/>
                  </a:lnTo>
                  <a:lnTo>
                    <a:pt x="11083" y="14166"/>
                  </a:lnTo>
                  <a:cubicBezTo>
                    <a:pt x="11608" y="14166"/>
                    <a:pt x="12025" y="13749"/>
                    <a:pt x="12025" y="13234"/>
                  </a:cubicBezTo>
                  <a:lnTo>
                    <a:pt x="12025" y="5224"/>
                  </a:lnTo>
                  <a:lnTo>
                    <a:pt x="10399" y="4521"/>
                  </a:lnTo>
                  <a:lnTo>
                    <a:pt x="10399" y="12511"/>
                  </a:lnTo>
                  <a:cubicBezTo>
                    <a:pt x="10399" y="12530"/>
                    <a:pt x="10389" y="12550"/>
                    <a:pt x="10370" y="12550"/>
                  </a:cubicBezTo>
                  <a:lnTo>
                    <a:pt x="1666" y="12550"/>
                  </a:lnTo>
                  <a:cubicBezTo>
                    <a:pt x="1646" y="12550"/>
                    <a:pt x="1626" y="12530"/>
                    <a:pt x="1626" y="12511"/>
                  </a:cubicBezTo>
                  <a:lnTo>
                    <a:pt x="1626" y="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6564861" y="1109856"/>
              <a:ext cx="1121164" cy="1962096"/>
            </a:xfrm>
            <a:custGeom>
              <a:avLst/>
              <a:gdLst/>
              <a:ahLst/>
              <a:cxnLst/>
              <a:rect l="l" t="t" r="r" b="b"/>
              <a:pathLst>
                <a:path w="9438" h="16517" extrusionOk="0">
                  <a:moveTo>
                    <a:pt x="9072" y="328"/>
                  </a:moveTo>
                  <a:cubicBezTo>
                    <a:pt x="9091" y="328"/>
                    <a:pt x="9101" y="348"/>
                    <a:pt x="9101" y="368"/>
                  </a:cubicBezTo>
                  <a:lnTo>
                    <a:pt x="9101" y="16150"/>
                  </a:lnTo>
                  <a:cubicBezTo>
                    <a:pt x="9101" y="16169"/>
                    <a:pt x="9091" y="16189"/>
                    <a:pt x="9072" y="16189"/>
                  </a:cubicBezTo>
                  <a:lnTo>
                    <a:pt x="368" y="16189"/>
                  </a:lnTo>
                  <a:cubicBezTo>
                    <a:pt x="348" y="16189"/>
                    <a:pt x="328" y="16169"/>
                    <a:pt x="328" y="16150"/>
                  </a:cubicBezTo>
                  <a:lnTo>
                    <a:pt x="328" y="368"/>
                  </a:lnTo>
                  <a:cubicBezTo>
                    <a:pt x="328" y="348"/>
                    <a:pt x="348" y="328"/>
                    <a:pt x="368" y="328"/>
                  </a:cubicBezTo>
                  <a:lnTo>
                    <a:pt x="516" y="328"/>
                  </a:lnTo>
                  <a:cubicBezTo>
                    <a:pt x="626" y="328"/>
                    <a:pt x="725" y="397"/>
                    <a:pt x="764" y="496"/>
                  </a:cubicBezTo>
                  <a:lnTo>
                    <a:pt x="1359" y="1785"/>
                  </a:lnTo>
                  <a:cubicBezTo>
                    <a:pt x="1488" y="2053"/>
                    <a:pt x="1756" y="2221"/>
                    <a:pt x="2053" y="2221"/>
                  </a:cubicBezTo>
                  <a:lnTo>
                    <a:pt x="7406" y="2221"/>
                  </a:lnTo>
                  <a:cubicBezTo>
                    <a:pt x="7703" y="2221"/>
                    <a:pt x="7971" y="2053"/>
                    <a:pt x="8100" y="1785"/>
                  </a:cubicBezTo>
                  <a:lnTo>
                    <a:pt x="8695" y="496"/>
                  </a:lnTo>
                  <a:cubicBezTo>
                    <a:pt x="8734" y="397"/>
                    <a:pt x="8834" y="328"/>
                    <a:pt x="8942" y="328"/>
                  </a:cubicBezTo>
                  <a:close/>
                  <a:moveTo>
                    <a:pt x="368" y="1"/>
                  </a:moveTo>
                  <a:cubicBezTo>
                    <a:pt x="159" y="1"/>
                    <a:pt x="1" y="170"/>
                    <a:pt x="1" y="368"/>
                  </a:cubicBezTo>
                  <a:lnTo>
                    <a:pt x="1" y="16150"/>
                  </a:lnTo>
                  <a:cubicBezTo>
                    <a:pt x="1" y="16357"/>
                    <a:pt x="159" y="16516"/>
                    <a:pt x="368" y="16516"/>
                  </a:cubicBezTo>
                  <a:lnTo>
                    <a:pt x="9072" y="16516"/>
                  </a:lnTo>
                  <a:cubicBezTo>
                    <a:pt x="9270" y="16516"/>
                    <a:pt x="9438" y="16357"/>
                    <a:pt x="9438" y="16150"/>
                  </a:cubicBezTo>
                  <a:lnTo>
                    <a:pt x="9438" y="368"/>
                  </a:lnTo>
                  <a:cubicBezTo>
                    <a:pt x="9438" y="170"/>
                    <a:pt x="9270" y="1"/>
                    <a:pt x="9072" y="1"/>
                  </a:cubicBezTo>
                  <a:lnTo>
                    <a:pt x="8942" y="1"/>
                  </a:lnTo>
                  <a:cubicBezTo>
                    <a:pt x="8704" y="1"/>
                    <a:pt x="8497" y="140"/>
                    <a:pt x="8397" y="358"/>
                  </a:cubicBezTo>
                  <a:lnTo>
                    <a:pt x="7792" y="1646"/>
                  </a:lnTo>
                  <a:cubicBezTo>
                    <a:pt x="7723" y="1795"/>
                    <a:pt x="7574" y="1895"/>
                    <a:pt x="7406" y="1895"/>
                  </a:cubicBezTo>
                  <a:lnTo>
                    <a:pt x="2053" y="1895"/>
                  </a:lnTo>
                  <a:cubicBezTo>
                    <a:pt x="1884" y="1895"/>
                    <a:pt x="1736" y="1795"/>
                    <a:pt x="1666" y="1646"/>
                  </a:cubicBezTo>
                  <a:lnTo>
                    <a:pt x="1062" y="358"/>
                  </a:lnTo>
                  <a:cubicBezTo>
                    <a:pt x="963" y="140"/>
                    <a:pt x="754" y="1"/>
                    <a:pt x="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6748629" y="2353477"/>
              <a:ext cx="752550" cy="31955"/>
            </a:xfrm>
            <a:custGeom>
              <a:avLst/>
              <a:gdLst/>
              <a:ahLst/>
              <a:cxnLst/>
              <a:rect l="l" t="t" r="r" b="b"/>
              <a:pathLst>
                <a:path w="6335" h="269" extrusionOk="0">
                  <a:moveTo>
                    <a:pt x="139" y="0"/>
                  </a:moveTo>
                  <a:cubicBezTo>
                    <a:pt x="60" y="0"/>
                    <a:pt x="0" y="60"/>
                    <a:pt x="0" y="139"/>
                  </a:cubicBezTo>
                  <a:cubicBezTo>
                    <a:pt x="0" y="209"/>
                    <a:pt x="60" y="268"/>
                    <a:pt x="139" y="268"/>
                  </a:cubicBezTo>
                  <a:cubicBezTo>
                    <a:pt x="209" y="268"/>
                    <a:pt x="268" y="209"/>
                    <a:pt x="268" y="139"/>
                  </a:cubicBezTo>
                  <a:cubicBezTo>
                    <a:pt x="268" y="60"/>
                    <a:pt x="209" y="0"/>
                    <a:pt x="139" y="0"/>
                  </a:cubicBezTo>
                  <a:close/>
                  <a:moveTo>
                    <a:pt x="1656" y="0"/>
                  </a:moveTo>
                  <a:cubicBezTo>
                    <a:pt x="1577" y="0"/>
                    <a:pt x="1517" y="60"/>
                    <a:pt x="1517" y="139"/>
                  </a:cubicBezTo>
                  <a:cubicBezTo>
                    <a:pt x="1517" y="209"/>
                    <a:pt x="1577" y="268"/>
                    <a:pt x="1656" y="268"/>
                  </a:cubicBezTo>
                  <a:cubicBezTo>
                    <a:pt x="1725" y="268"/>
                    <a:pt x="1784" y="209"/>
                    <a:pt x="1784" y="139"/>
                  </a:cubicBezTo>
                  <a:cubicBezTo>
                    <a:pt x="1784" y="60"/>
                    <a:pt x="1725" y="0"/>
                    <a:pt x="1656" y="0"/>
                  </a:cubicBezTo>
                  <a:close/>
                  <a:moveTo>
                    <a:pt x="3172" y="0"/>
                  </a:moveTo>
                  <a:cubicBezTo>
                    <a:pt x="3093" y="0"/>
                    <a:pt x="3033" y="60"/>
                    <a:pt x="3033" y="139"/>
                  </a:cubicBezTo>
                  <a:cubicBezTo>
                    <a:pt x="3033" y="209"/>
                    <a:pt x="3093" y="268"/>
                    <a:pt x="3172" y="268"/>
                  </a:cubicBezTo>
                  <a:cubicBezTo>
                    <a:pt x="3242" y="268"/>
                    <a:pt x="3302" y="209"/>
                    <a:pt x="3302" y="139"/>
                  </a:cubicBezTo>
                  <a:cubicBezTo>
                    <a:pt x="3302" y="60"/>
                    <a:pt x="3242" y="0"/>
                    <a:pt x="3172" y="0"/>
                  </a:cubicBezTo>
                  <a:close/>
                  <a:moveTo>
                    <a:pt x="4689" y="0"/>
                  </a:moveTo>
                  <a:cubicBezTo>
                    <a:pt x="4610" y="0"/>
                    <a:pt x="4551" y="60"/>
                    <a:pt x="4551" y="139"/>
                  </a:cubicBezTo>
                  <a:cubicBezTo>
                    <a:pt x="4551" y="209"/>
                    <a:pt x="4610" y="268"/>
                    <a:pt x="4689" y="268"/>
                  </a:cubicBezTo>
                  <a:cubicBezTo>
                    <a:pt x="4758" y="268"/>
                    <a:pt x="4818" y="209"/>
                    <a:pt x="4818" y="139"/>
                  </a:cubicBezTo>
                  <a:cubicBezTo>
                    <a:pt x="4818" y="60"/>
                    <a:pt x="4758" y="0"/>
                    <a:pt x="4689" y="0"/>
                  </a:cubicBezTo>
                  <a:close/>
                  <a:moveTo>
                    <a:pt x="6206" y="0"/>
                  </a:moveTo>
                  <a:cubicBezTo>
                    <a:pt x="6126" y="0"/>
                    <a:pt x="6067" y="60"/>
                    <a:pt x="6067" y="139"/>
                  </a:cubicBezTo>
                  <a:cubicBezTo>
                    <a:pt x="6067" y="209"/>
                    <a:pt x="6126" y="268"/>
                    <a:pt x="6206" y="268"/>
                  </a:cubicBezTo>
                  <a:cubicBezTo>
                    <a:pt x="6275" y="268"/>
                    <a:pt x="6335" y="209"/>
                    <a:pt x="6335" y="139"/>
                  </a:cubicBezTo>
                  <a:cubicBezTo>
                    <a:pt x="6335" y="60"/>
                    <a:pt x="6275" y="0"/>
                    <a:pt x="6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6274062" y="3428535"/>
              <a:ext cx="1701703" cy="663100"/>
            </a:xfrm>
            <a:custGeom>
              <a:avLst/>
              <a:gdLst/>
              <a:ahLst/>
              <a:cxnLst/>
              <a:rect l="l" t="t" r="r" b="b"/>
              <a:pathLst>
                <a:path w="14325" h="5582" extrusionOk="0">
                  <a:moveTo>
                    <a:pt x="7164" y="0"/>
                  </a:moveTo>
                  <a:cubicBezTo>
                    <a:pt x="6845" y="0"/>
                    <a:pt x="6583" y="257"/>
                    <a:pt x="6583" y="586"/>
                  </a:cubicBezTo>
                  <a:cubicBezTo>
                    <a:pt x="6583" y="724"/>
                    <a:pt x="6642" y="863"/>
                    <a:pt x="6731" y="962"/>
                  </a:cubicBezTo>
                  <a:cubicBezTo>
                    <a:pt x="6850" y="1101"/>
                    <a:pt x="6929" y="1250"/>
                    <a:pt x="6969" y="1418"/>
                  </a:cubicBezTo>
                  <a:cubicBezTo>
                    <a:pt x="6979" y="1478"/>
                    <a:pt x="6989" y="1537"/>
                    <a:pt x="6989" y="1597"/>
                  </a:cubicBezTo>
                  <a:cubicBezTo>
                    <a:pt x="6989" y="1706"/>
                    <a:pt x="6969" y="1815"/>
                    <a:pt x="6929" y="1914"/>
                  </a:cubicBezTo>
                  <a:cubicBezTo>
                    <a:pt x="6801" y="2261"/>
                    <a:pt x="6464" y="2499"/>
                    <a:pt x="6077" y="2499"/>
                  </a:cubicBezTo>
                  <a:lnTo>
                    <a:pt x="0" y="2499"/>
                  </a:lnTo>
                  <a:lnTo>
                    <a:pt x="0" y="5582"/>
                  </a:lnTo>
                  <a:lnTo>
                    <a:pt x="14325" y="5582"/>
                  </a:lnTo>
                  <a:lnTo>
                    <a:pt x="14325" y="2499"/>
                  </a:lnTo>
                  <a:lnTo>
                    <a:pt x="8248" y="2499"/>
                  </a:lnTo>
                  <a:cubicBezTo>
                    <a:pt x="7971" y="2499"/>
                    <a:pt x="7713" y="2370"/>
                    <a:pt x="7544" y="2162"/>
                  </a:cubicBezTo>
                  <a:cubicBezTo>
                    <a:pt x="7425" y="2004"/>
                    <a:pt x="7346" y="1815"/>
                    <a:pt x="7346" y="1597"/>
                  </a:cubicBezTo>
                  <a:lnTo>
                    <a:pt x="7346" y="1587"/>
                  </a:lnTo>
                  <a:cubicBezTo>
                    <a:pt x="7346" y="1468"/>
                    <a:pt x="7366" y="1349"/>
                    <a:pt x="7415" y="1240"/>
                  </a:cubicBezTo>
                  <a:cubicBezTo>
                    <a:pt x="7455" y="1151"/>
                    <a:pt x="7504" y="1061"/>
                    <a:pt x="7574" y="982"/>
                  </a:cubicBezTo>
                  <a:cubicBezTo>
                    <a:pt x="7703" y="854"/>
                    <a:pt x="7772" y="665"/>
                    <a:pt x="7733" y="467"/>
                  </a:cubicBezTo>
                  <a:cubicBezTo>
                    <a:pt x="7693" y="239"/>
                    <a:pt x="7504" y="61"/>
                    <a:pt x="7277" y="11"/>
                  </a:cubicBezTo>
                  <a:cubicBezTo>
                    <a:pt x="7239" y="3"/>
                    <a:pt x="7201" y="0"/>
                    <a:pt x="7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 txBox="1"/>
            <p:nvPr/>
          </p:nvSpPr>
          <p:spPr>
            <a:xfrm>
              <a:off x="6272950" y="3681374"/>
              <a:ext cx="1702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p26"/>
            <p:cNvSpPr txBox="1"/>
            <p:nvPr/>
          </p:nvSpPr>
          <p:spPr>
            <a:xfrm>
              <a:off x="6274800" y="4059834"/>
              <a:ext cx="1702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fourth-largest planet by diameter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168100" y="956854"/>
            <a:ext cx="1702800" cy="3743180"/>
            <a:chOff x="1168100" y="956854"/>
            <a:chExt cx="1702800" cy="3743180"/>
          </a:xfrm>
        </p:grpSpPr>
        <p:sp>
          <p:nvSpPr>
            <p:cNvPr id="588" name="Google Shape;588;p26"/>
            <p:cNvSpPr/>
            <p:nvPr/>
          </p:nvSpPr>
          <p:spPr>
            <a:xfrm>
              <a:off x="1304709" y="1542136"/>
              <a:ext cx="1428480" cy="1826553"/>
            </a:xfrm>
            <a:custGeom>
              <a:avLst/>
              <a:gdLst/>
              <a:ahLst/>
              <a:cxnLst/>
              <a:rect l="l" t="t" r="r" b="b"/>
              <a:pathLst>
                <a:path w="12025" h="15376" extrusionOk="0">
                  <a:moveTo>
                    <a:pt x="0" y="0"/>
                  </a:moveTo>
                  <a:lnTo>
                    <a:pt x="0" y="13234"/>
                  </a:lnTo>
                  <a:cubicBezTo>
                    <a:pt x="0" y="13749"/>
                    <a:pt x="417" y="14166"/>
                    <a:pt x="932" y="14166"/>
                  </a:cubicBezTo>
                  <a:lnTo>
                    <a:pt x="4808" y="14166"/>
                  </a:lnTo>
                  <a:lnTo>
                    <a:pt x="6008" y="15375"/>
                  </a:lnTo>
                  <a:lnTo>
                    <a:pt x="7217" y="14166"/>
                  </a:lnTo>
                  <a:lnTo>
                    <a:pt x="11083" y="14166"/>
                  </a:lnTo>
                  <a:cubicBezTo>
                    <a:pt x="11599" y="14166"/>
                    <a:pt x="12024" y="13749"/>
                    <a:pt x="12024" y="13234"/>
                  </a:cubicBezTo>
                  <a:lnTo>
                    <a:pt x="12024" y="5224"/>
                  </a:lnTo>
                  <a:lnTo>
                    <a:pt x="10399" y="4521"/>
                  </a:lnTo>
                  <a:lnTo>
                    <a:pt x="10399" y="12511"/>
                  </a:lnTo>
                  <a:cubicBezTo>
                    <a:pt x="10399" y="12530"/>
                    <a:pt x="10379" y="12550"/>
                    <a:pt x="10359" y="12550"/>
                  </a:cubicBezTo>
                  <a:lnTo>
                    <a:pt x="1655" y="12550"/>
                  </a:lnTo>
                  <a:cubicBezTo>
                    <a:pt x="1636" y="12550"/>
                    <a:pt x="1626" y="12530"/>
                    <a:pt x="1626" y="12511"/>
                  </a:cubicBezTo>
                  <a:lnTo>
                    <a:pt x="1626" y="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1304709" y="956854"/>
              <a:ext cx="1428480" cy="1205981"/>
            </a:xfrm>
            <a:custGeom>
              <a:avLst/>
              <a:gdLst/>
              <a:ahLst/>
              <a:cxnLst/>
              <a:rect l="l" t="t" r="r" b="b"/>
              <a:pathLst>
                <a:path w="12025" h="10152" extrusionOk="0">
                  <a:moveTo>
                    <a:pt x="932" y="0"/>
                  </a:moveTo>
                  <a:cubicBezTo>
                    <a:pt x="417" y="0"/>
                    <a:pt x="0" y="416"/>
                    <a:pt x="0" y="932"/>
                  </a:cubicBezTo>
                  <a:lnTo>
                    <a:pt x="0" y="4927"/>
                  </a:lnTo>
                  <a:lnTo>
                    <a:pt x="1626" y="5631"/>
                  </a:lnTo>
                  <a:lnTo>
                    <a:pt x="1626" y="1656"/>
                  </a:lnTo>
                  <a:cubicBezTo>
                    <a:pt x="1626" y="1636"/>
                    <a:pt x="1636" y="1616"/>
                    <a:pt x="1655" y="1616"/>
                  </a:cubicBezTo>
                  <a:lnTo>
                    <a:pt x="1804" y="1616"/>
                  </a:lnTo>
                  <a:cubicBezTo>
                    <a:pt x="1913" y="1616"/>
                    <a:pt x="2012" y="1685"/>
                    <a:pt x="2062" y="1784"/>
                  </a:cubicBezTo>
                  <a:lnTo>
                    <a:pt x="2657" y="3073"/>
                  </a:lnTo>
                  <a:cubicBezTo>
                    <a:pt x="2785" y="3341"/>
                    <a:pt x="3053" y="3509"/>
                    <a:pt x="3351" y="3509"/>
                  </a:cubicBezTo>
                  <a:lnTo>
                    <a:pt x="8704" y="3509"/>
                  </a:lnTo>
                  <a:cubicBezTo>
                    <a:pt x="8991" y="3509"/>
                    <a:pt x="9269" y="3341"/>
                    <a:pt x="9388" y="3073"/>
                  </a:cubicBezTo>
                  <a:lnTo>
                    <a:pt x="9993" y="1784"/>
                  </a:lnTo>
                  <a:cubicBezTo>
                    <a:pt x="10032" y="1685"/>
                    <a:pt x="10131" y="1616"/>
                    <a:pt x="10240" y="1616"/>
                  </a:cubicBezTo>
                  <a:lnTo>
                    <a:pt x="10359" y="1616"/>
                  </a:lnTo>
                  <a:cubicBezTo>
                    <a:pt x="10379" y="1616"/>
                    <a:pt x="10399" y="1636"/>
                    <a:pt x="10399" y="1656"/>
                  </a:cubicBezTo>
                  <a:lnTo>
                    <a:pt x="10399" y="9448"/>
                  </a:lnTo>
                  <a:lnTo>
                    <a:pt x="12024" y="10151"/>
                  </a:lnTo>
                  <a:lnTo>
                    <a:pt x="12024" y="932"/>
                  </a:lnTo>
                  <a:cubicBezTo>
                    <a:pt x="12024" y="416"/>
                    <a:pt x="11599" y="0"/>
                    <a:pt x="1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1642548" y="2353477"/>
              <a:ext cx="752669" cy="31955"/>
            </a:xfrm>
            <a:custGeom>
              <a:avLst/>
              <a:gdLst/>
              <a:ahLst/>
              <a:cxnLst/>
              <a:rect l="l" t="t" r="r" b="b"/>
              <a:pathLst>
                <a:path w="6336" h="269" extrusionOk="0">
                  <a:moveTo>
                    <a:pt x="130" y="0"/>
                  </a:moveTo>
                  <a:cubicBezTo>
                    <a:pt x="60" y="0"/>
                    <a:pt x="1" y="60"/>
                    <a:pt x="1" y="139"/>
                  </a:cubicBezTo>
                  <a:cubicBezTo>
                    <a:pt x="1" y="209"/>
                    <a:pt x="60" y="268"/>
                    <a:pt x="130" y="268"/>
                  </a:cubicBezTo>
                  <a:cubicBezTo>
                    <a:pt x="209" y="268"/>
                    <a:pt x="269" y="209"/>
                    <a:pt x="269" y="139"/>
                  </a:cubicBezTo>
                  <a:cubicBezTo>
                    <a:pt x="269" y="60"/>
                    <a:pt x="209" y="0"/>
                    <a:pt x="130" y="0"/>
                  </a:cubicBezTo>
                  <a:close/>
                  <a:moveTo>
                    <a:pt x="1646" y="0"/>
                  </a:moveTo>
                  <a:cubicBezTo>
                    <a:pt x="1577" y="0"/>
                    <a:pt x="1518" y="60"/>
                    <a:pt x="1518" y="139"/>
                  </a:cubicBezTo>
                  <a:cubicBezTo>
                    <a:pt x="1518" y="209"/>
                    <a:pt x="1577" y="268"/>
                    <a:pt x="1646" y="268"/>
                  </a:cubicBezTo>
                  <a:cubicBezTo>
                    <a:pt x="1726" y="268"/>
                    <a:pt x="1785" y="209"/>
                    <a:pt x="1785" y="139"/>
                  </a:cubicBezTo>
                  <a:cubicBezTo>
                    <a:pt x="1785" y="60"/>
                    <a:pt x="1726" y="0"/>
                    <a:pt x="1646" y="0"/>
                  </a:cubicBezTo>
                  <a:close/>
                  <a:moveTo>
                    <a:pt x="3164" y="0"/>
                  </a:moveTo>
                  <a:cubicBezTo>
                    <a:pt x="3094" y="0"/>
                    <a:pt x="3034" y="60"/>
                    <a:pt x="3034" y="139"/>
                  </a:cubicBezTo>
                  <a:cubicBezTo>
                    <a:pt x="3034" y="209"/>
                    <a:pt x="3094" y="268"/>
                    <a:pt x="3164" y="268"/>
                  </a:cubicBezTo>
                  <a:cubicBezTo>
                    <a:pt x="3243" y="268"/>
                    <a:pt x="3302" y="209"/>
                    <a:pt x="3302" y="139"/>
                  </a:cubicBezTo>
                  <a:cubicBezTo>
                    <a:pt x="3302" y="60"/>
                    <a:pt x="3243" y="0"/>
                    <a:pt x="3164" y="0"/>
                  </a:cubicBezTo>
                  <a:close/>
                  <a:moveTo>
                    <a:pt x="4680" y="0"/>
                  </a:moveTo>
                  <a:cubicBezTo>
                    <a:pt x="4611" y="0"/>
                    <a:pt x="4551" y="60"/>
                    <a:pt x="4551" y="139"/>
                  </a:cubicBezTo>
                  <a:cubicBezTo>
                    <a:pt x="4551" y="209"/>
                    <a:pt x="4611" y="268"/>
                    <a:pt x="4680" y="268"/>
                  </a:cubicBezTo>
                  <a:cubicBezTo>
                    <a:pt x="4759" y="268"/>
                    <a:pt x="4819" y="209"/>
                    <a:pt x="4819" y="139"/>
                  </a:cubicBezTo>
                  <a:cubicBezTo>
                    <a:pt x="4819" y="60"/>
                    <a:pt x="4759" y="0"/>
                    <a:pt x="4680" y="0"/>
                  </a:cubicBezTo>
                  <a:close/>
                  <a:moveTo>
                    <a:pt x="6197" y="0"/>
                  </a:moveTo>
                  <a:cubicBezTo>
                    <a:pt x="6127" y="0"/>
                    <a:pt x="6068" y="60"/>
                    <a:pt x="6068" y="139"/>
                  </a:cubicBezTo>
                  <a:cubicBezTo>
                    <a:pt x="6068" y="209"/>
                    <a:pt x="6127" y="268"/>
                    <a:pt x="6197" y="268"/>
                  </a:cubicBezTo>
                  <a:cubicBezTo>
                    <a:pt x="6276" y="268"/>
                    <a:pt x="6336" y="209"/>
                    <a:pt x="6336" y="139"/>
                  </a:cubicBezTo>
                  <a:cubicBezTo>
                    <a:pt x="6336" y="60"/>
                    <a:pt x="6276" y="0"/>
                    <a:pt x="6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1168100" y="3428535"/>
              <a:ext cx="1701703" cy="663100"/>
            </a:xfrm>
            <a:custGeom>
              <a:avLst/>
              <a:gdLst/>
              <a:ahLst/>
              <a:cxnLst/>
              <a:rect l="l" t="t" r="r" b="b"/>
              <a:pathLst>
                <a:path w="14325" h="5582" extrusionOk="0">
                  <a:moveTo>
                    <a:pt x="7164" y="0"/>
                  </a:moveTo>
                  <a:cubicBezTo>
                    <a:pt x="6845" y="0"/>
                    <a:pt x="6583" y="257"/>
                    <a:pt x="6583" y="586"/>
                  </a:cubicBezTo>
                  <a:cubicBezTo>
                    <a:pt x="6583" y="724"/>
                    <a:pt x="6632" y="863"/>
                    <a:pt x="6731" y="962"/>
                  </a:cubicBezTo>
                  <a:cubicBezTo>
                    <a:pt x="6840" y="1101"/>
                    <a:pt x="6929" y="1250"/>
                    <a:pt x="6969" y="1418"/>
                  </a:cubicBezTo>
                  <a:cubicBezTo>
                    <a:pt x="6979" y="1478"/>
                    <a:pt x="6979" y="1537"/>
                    <a:pt x="6979" y="1597"/>
                  </a:cubicBezTo>
                  <a:cubicBezTo>
                    <a:pt x="6979" y="1706"/>
                    <a:pt x="6959" y="1815"/>
                    <a:pt x="6929" y="1914"/>
                  </a:cubicBezTo>
                  <a:cubicBezTo>
                    <a:pt x="6801" y="2261"/>
                    <a:pt x="6464" y="2499"/>
                    <a:pt x="6077" y="2499"/>
                  </a:cubicBezTo>
                  <a:lnTo>
                    <a:pt x="0" y="2499"/>
                  </a:lnTo>
                  <a:lnTo>
                    <a:pt x="0" y="5582"/>
                  </a:lnTo>
                  <a:lnTo>
                    <a:pt x="14324" y="5582"/>
                  </a:lnTo>
                  <a:lnTo>
                    <a:pt x="14324" y="2499"/>
                  </a:lnTo>
                  <a:lnTo>
                    <a:pt x="8248" y="2499"/>
                  </a:lnTo>
                  <a:cubicBezTo>
                    <a:pt x="7960" y="2499"/>
                    <a:pt x="7702" y="2370"/>
                    <a:pt x="7544" y="2162"/>
                  </a:cubicBezTo>
                  <a:cubicBezTo>
                    <a:pt x="7415" y="2004"/>
                    <a:pt x="7346" y="1815"/>
                    <a:pt x="7346" y="1597"/>
                  </a:cubicBezTo>
                  <a:lnTo>
                    <a:pt x="7346" y="1587"/>
                  </a:lnTo>
                  <a:cubicBezTo>
                    <a:pt x="7346" y="1468"/>
                    <a:pt x="7365" y="1349"/>
                    <a:pt x="7405" y="1240"/>
                  </a:cubicBezTo>
                  <a:cubicBezTo>
                    <a:pt x="7445" y="1151"/>
                    <a:pt x="7504" y="1061"/>
                    <a:pt x="7574" y="982"/>
                  </a:cubicBezTo>
                  <a:cubicBezTo>
                    <a:pt x="7702" y="854"/>
                    <a:pt x="7772" y="665"/>
                    <a:pt x="7733" y="467"/>
                  </a:cubicBezTo>
                  <a:cubicBezTo>
                    <a:pt x="7683" y="239"/>
                    <a:pt x="7504" y="61"/>
                    <a:pt x="7277" y="11"/>
                  </a:cubicBezTo>
                  <a:cubicBezTo>
                    <a:pt x="7239" y="3"/>
                    <a:pt x="7201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1168100" y="3681366"/>
              <a:ext cx="1702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3" name="Google Shape;593;p26"/>
            <p:cNvSpPr txBox="1"/>
            <p:nvPr/>
          </p:nvSpPr>
          <p:spPr>
            <a:xfrm>
              <a:off x="1168100" y="4059834"/>
              <a:ext cx="1702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4" name="Google Shape;594;p26"/>
            <p:cNvSpPr txBox="1"/>
            <p:nvPr/>
          </p:nvSpPr>
          <p:spPr>
            <a:xfrm>
              <a:off x="1497275" y="1451500"/>
              <a:ext cx="10428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4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6"/>
          <p:cNvGrpSpPr/>
          <p:nvPr/>
        </p:nvGrpSpPr>
        <p:grpSpPr>
          <a:xfrm>
            <a:off x="2869200" y="956854"/>
            <a:ext cx="1704500" cy="3743180"/>
            <a:chOff x="2869200" y="956854"/>
            <a:chExt cx="1704500" cy="3743180"/>
          </a:xfrm>
        </p:grpSpPr>
        <p:sp>
          <p:nvSpPr>
            <p:cNvPr id="596" name="Google Shape;596;p26"/>
            <p:cNvSpPr/>
            <p:nvPr/>
          </p:nvSpPr>
          <p:spPr>
            <a:xfrm>
              <a:off x="3006261" y="956854"/>
              <a:ext cx="1428599" cy="1205981"/>
            </a:xfrm>
            <a:custGeom>
              <a:avLst/>
              <a:gdLst/>
              <a:ahLst/>
              <a:cxnLst/>
              <a:rect l="l" t="t" r="r" b="b"/>
              <a:pathLst>
                <a:path w="12026" h="10152" extrusionOk="0">
                  <a:moveTo>
                    <a:pt x="942" y="0"/>
                  </a:moveTo>
                  <a:cubicBezTo>
                    <a:pt x="427" y="0"/>
                    <a:pt x="0" y="416"/>
                    <a:pt x="0" y="932"/>
                  </a:cubicBezTo>
                  <a:lnTo>
                    <a:pt x="0" y="4927"/>
                  </a:lnTo>
                  <a:lnTo>
                    <a:pt x="1626" y="5631"/>
                  </a:lnTo>
                  <a:lnTo>
                    <a:pt x="1626" y="1656"/>
                  </a:lnTo>
                  <a:cubicBezTo>
                    <a:pt x="1626" y="1636"/>
                    <a:pt x="1646" y="1616"/>
                    <a:pt x="1666" y="1616"/>
                  </a:cubicBezTo>
                  <a:lnTo>
                    <a:pt x="1815" y="1616"/>
                  </a:lnTo>
                  <a:cubicBezTo>
                    <a:pt x="1923" y="1616"/>
                    <a:pt x="2023" y="1685"/>
                    <a:pt x="2062" y="1784"/>
                  </a:cubicBezTo>
                  <a:lnTo>
                    <a:pt x="2657" y="3073"/>
                  </a:lnTo>
                  <a:cubicBezTo>
                    <a:pt x="2786" y="3341"/>
                    <a:pt x="3054" y="3509"/>
                    <a:pt x="3351" y="3509"/>
                  </a:cubicBezTo>
                  <a:lnTo>
                    <a:pt x="8704" y="3509"/>
                  </a:lnTo>
                  <a:cubicBezTo>
                    <a:pt x="9001" y="3509"/>
                    <a:pt x="9269" y="3341"/>
                    <a:pt x="9398" y="3073"/>
                  </a:cubicBezTo>
                  <a:lnTo>
                    <a:pt x="9993" y="1784"/>
                  </a:lnTo>
                  <a:cubicBezTo>
                    <a:pt x="10043" y="1685"/>
                    <a:pt x="10142" y="1616"/>
                    <a:pt x="10241" y="1616"/>
                  </a:cubicBezTo>
                  <a:lnTo>
                    <a:pt x="10369" y="1616"/>
                  </a:lnTo>
                  <a:cubicBezTo>
                    <a:pt x="10389" y="1616"/>
                    <a:pt x="10400" y="1636"/>
                    <a:pt x="10400" y="1656"/>
                  </a:cubicBezTo>
                  <a:lnTo>
                    <a:pt x="10400" y="9448"/>
                  </a:lnTo>
                  <a:lnTo>
                    <a:pt x="12025" y="10151"/>
                  </a:lnTo>
                  <a:lnTo>
                    <a:pt x="12025" y="932"/>
                  </a:lnTo>
                  <a:cubicBezTo>
                    <a:pt x="12025" y="416"/>
                    <a:pt x="11609" y="0"/>
                    <a:pt x="1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3006261" y="1542136"/>
              <a:ext cx="1428599" cy="1826553"/>
            </a:xfrm>
            <a:custGeom>
              <a:avLst/>
              <a:gdLst/>
              <a:ahLst/>
              <a:cxnLst/>
              <a:rect l="l" t="t" r="r" b="b"/>
              <a:pathLst>
                <a:path w="12026" h="15376" extrusionOk="0">
                  <a:moveTo>
                    <a:pt x="0" y="0"/>
                  </a:moveTo>
                  <a:lnTo>
                    <a:pt x="0" y="13234"/>
                  </a:lnTo>
                  <a:cubicBezTo>
                    <a:pt x="0" y="13749"/>
                    <a:pt x="427" y="14166"/>
                    <a:pt x="942" y="14166"/>
                  </a:cubicBezTo>
                  <a:lnTo>
                    <a:pt x="4809" y="14166"/>
                  </a:lnTo>
                  <a:lnTo>
                    <a:pt x="6018" y="15375"/>
                  </a:lnTo>
                  <a:lnTo>
                    <a:pt x="7217" y="14166"/>
                  </a:lnTo>
                  <a:lnTo>
                    <a:pt x="11093" y="14166"/>
                  </a:lnTo>
                  <a:cubicBezTo>
                    <a:pt x="11609" y="14166"/>
                    <a:pt x="12025" y="13749"/>
                    <a:pt x="12025" y="13234"/>
                  </a:cubicBezTo>
                  <a:lnTo>
                    <a:pt x="12025" y="5224"/>
                  </a:lnTo>
                  <a:lnTo>
                    <a:pt x="10400" y="4521"/>
                  </a:lnTo>
                  <a:lnTo>
                    <a:pt x="10400" y="12511"/>
                  </a:lnTo>
                  <a:cubicBezTo>
                    <a:pt x="10400" y="12530"/>
                    <a:pt x="10389" y="12550"/>
                    <a:pt x="10369" y="12550"/>
                  </a:cubicBezTo>
                  <a:lnTo>
                    <a:pt x="1666" y="12550"/>
                  </a:lnTo>
                  <a:cubicBezTo>
                    <a:pt x="1646" y="12550"/>
                    <a:pt x="1626" y="12530"/>
                    <a:pt x="1626" y="12511"/>
                  </a:cubicBezTo>
                  <a:lnTo>
                    <a:pt x="1626" y="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3160569" y="1109856"/>
              <a:ext cx="1121164" cy="1962096"/>
            </a:xfrm>
            <a:custGeom>
              <a:avLst/>
              <a:gdLst/>
              <a:ahLst/>
              <a:cxnLst/>
              <a:rect l="l" t="t" r="r" b="b"/>
              <a:pathLst>
                <a:path w="9438" h="16517" extrusionOk="0">
                  <a:moveTo>
                    <a:pt x="9070" y="328"/>
                  </a:moveTo>
                  <a:cubicBezTo>
                    <a:pt x="9090" y="328"/>
                    <a:pt x="9101" y="348"/>
                    <a:pt x="9101" y="368"/>
                  </a:cubicBezTo>
                  <a:lnTo>
                    <a:pt x="9101" y="16150"/>
                  </a:lnTo>
                  <a:cubicBezTo>
                    <a:pt x="9101" y="16169"/>
                    <a:pt x="9090" y="16189"/>
                    <a:pt x="9070" y="16189"/>
                  </a:cubicBezTo>
                  <a:lnTo>
                    <a:pt x="367" y="16189"/>
                  </a:lnTo>
                  <a:cubicBezTo>
                    <a:pt x="347" y="16189"/>
                    <a:pt x="327" y="16169"/>
                    <a:pt x="327" y="16150"/>
                  </a:cubicBezTo>
                  <a:lnTo>
                    <a:pt x="327" y="368"/>
                  </a:lnTo>
                  <a:cubicBezTo>
                    <a:pt x="327" y="348"/>
                    <a:pt x="347" y="328"/>
                    <a:pt x="367" y="328"/>
                  </a:cubicBezTo>
                  <a:lnTo>
                    <a:pt x="516" y="328"/>
                  </a:lnTo>
                  <a:cubicBezTo>
                    <a:pt x="624" y="328"/>
                    <a:pt x="724" y="397"/>
                    <a:pt x="763" y="496"/>
                  </a:cubicBezTo>
                  <a:lnTo>
                    <a:pt x="1358" y="1785"/>
                  </a:lnTo>
                  <a:cubicBezTo>
                    <a:pt x="1487" y="2053"/>
                    <a:pt x="1755" y="2221"/>
                    <a:pt x="2052" y="2221"/>
                  </a:cubicBezTo>
                  <a:lnTo>
                    <a:pt x="7405" y="2221"/>
                  </a:lnTo>
                  <a:cubicBezTo>
                    <a:pt x="7702" y="2221"/>
                    <a:pt x="7970" y="2053"/>
                    <a:pt x="8099" y="1785"/>
                  </a:cubicBezTo>
                  <a:lnTo>
                    <a:pt x="8694" y="496"/>
                  </a:lnTo>
                  <a:cubicBezTo>
                    <a:pt x="8744" y="397"/>
                    <a:pt x="8843" y="328"/>
                    <a:pt x="8942" y="328"/>
                  </a:cubicBezTo>
                  <a:close/>
                  <a:moveTo>
                    <a:pt x="367" y="1"/>
                  </a:moveTo>
                  <a:cubicBezTo>
                    <a:pt x="159" y="1"/>
                    <a:pt x="0" y="170"/>
                    <a:pt x="0" y="368"/>
                  </a:cubicBezTo>
                  <a:lnTo>
                    <a:pt x="0" y="16150"/>
                  </a:lnTo>
                  <a:cubicBezTo>
                    <a:pt x="0" y="16357"/>
                    <a:pt x="159" y="16516"/>
                    <a:pt x="367" y="16516"/>
                  </a:cubicBezTo>
                  <a:lnTo>
                    <a:pt x="9070" y="16516"/>
                  </a:lnTo>
                  <a:cubicBezTo>
                    <a:pt x="9269" y="16516"/>
                    <a:pt x="9438" y="16357"/>
                    <a:pt x="9438" y="16150"/>
                  </a:cubicBezTo>
                  <a:lnTo>
                    <a:pt x="9438" y="368"/>
                  </a:lnTo>
                  <a:cubicBezTo>
                    <a:pt x="9438" y="170"/>
                    <a:pt x="9269" y="1"/>
                    <a:pt x="9070" y="1"/>
                  </a:cubicBezTo>
                  <a:lnTo>
                    <a:pt x="8942" y="1"/>
                  </a:lnTo>
                  <a:cubicBezTo>
                    <a:pt x="8713" y="1"/>
                    <a:pt x="8495" y="140"/>
                    <a:pt x="8396" y="358"/>
                  </a:cubicBezTo>
                  <a:lnTo>
                    <a:pt x="7801" y="1646"/>
                  </a:lnTo>
                  <a:cubicBezTo>
                    <a:pt x="7722" y="1795"/>
                    <a:pt x="7574" y="1895"/>
                    <a:pt x="7405" y="1895"/>
                  </a:cubicBezTo>
                  <a:lnTo>
                    <a:pt x="2052" y="1895"/>
                  </a:lnTo>
                  <a:cubicBezTo>
                    <a:pt x="1884" y="1895"/>
                    <a:pt x="1735" y="1795"/>
                    <a:pt x="1666" y="1646"/>
                  </a:cubicBezTo>
                  <a:lnTo>
                    <a:pt x="1061" y="358"/>
                  </a:lnTo>
                  <a:cubicBezTo>
                    <a:pt x="961" y="140"/>
                    <a:pt x="754" y="1"/>
                    <a:pt x="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3344219" y="2353477"/>
              <a:ext cx="752550" cy="31955"/>
            </a:xfrm>
            <a:custGeom>
              <a:avLst/>
              <a:gdLst/>
              <a:ahLst/>
              <a:cxnLst/>
              <a:rect l="l" t="t" r="r" b="b"/>
              <a:pathLst>
                <a:path w="6335" h="269" extrusionOk="0">
                  <a:moveTo>
                    <a:pt x="140" y="0"/>
                  </a:moveTo>
                  <a:cubicBezTo>
                    <a:pt x="60" y="0"/>
                    <a:pt x="1" y="60"/>
                    <a:pt x="1" y="139"/>
                  </a:cubicBezTo>
                  <a:cubicBezTo>
                    <a:pt x="1" y="209"/>
                    <a:pt x="60" y="268"/>
                    <a:pt x="140" y="268"/>
                  </a:cubicBezTo>
                  <a:cubicBezTo>
                    <a:pt x="209" y="268"/>
                    <a:pt x="268" y="209"/>
                    <a:pt x="268" y="139"/>
                  </a:cubicBezTo>
                  <a:cubicBezTo>
                    <a:pt x="268" y="60"/>
                    <a:pt x="209" y="0"/>
                    <a:pt x="140" y="0"/>
                  </a:cubicBezTo>
                  <a:close/>
                  <a:moveTo>
                    <a:pt x="1656" y="0"/>
                  </a:moveTo>
                  <a:cubicBezTo>
                    <a:pt x="1577" y="0"/>
                    <a:pt x="1517" y="60"/>
                    <a:pt x="1517" y="139"/>
                  </a:cubicBezTo>
                  <a:cubicBezTo>
                    <a:pt x="1517" y="209"/>
                    <a:pt x="1577" y="268"/>
                    <a:pt x="1656" y="268"/>
                  </a:cubicBezTo>
                  <a:cubicBezTo>
                    <a:pt x="1726" y="268"/>
                    <a:pt x="1785" y="209"/>
                    <a:pt x="1785" y="139"/>
                  </a:cubicBezTo>
                  <a:cubicBezTo>
                    <a:pt x="1785" y="60"/>
                    <a:pt x="1726" y="0"/>
                    <a:pt x="1656" y="0"/>
                  </a:cubicBezTo>
                  <a:close/>
                  <a:moveTo>
                    <a:pt x="3173" y="0"/>
                  </a:moveTo>
                  <a:cubicBezTo>
                    <a:pt x="3094" y="0"/>
                    <a:pt x="3034" y="60"/>
                    <a:pt x="3034" y="139"/>
                  </a:cubicBezTo>
                  <a:cubicBezTo>
                    <a:pt x="3034" y="209"/>
                    <a:pt x="3094" y="268"/>
                    <a:pt x="3173" y="268"/>
                  </a:cubicBezTo>
                  <a:cubicBezTo>
                    <a:pt x="3242" y="268"/>
                    <a:pt x="3301" y="209"/>
                    <a:pt x="3301" y="139"/>
                  </a:cubicBezTo>
                  <a:cubicBezTo>
                    <a:pt x="3301" y="60"/>
                    <a:pt x="3242" y="0"/>
                    <a:pt x="3173" y="0"/>
                  </a:cubicBezTo>
                  <a:close/>
                  <a:moveTo>
                    <a:pt x="4689" y="0"/>
                  </a:moveTo>
                  <a:cubicBezTo>
                    <a:pt x="4610" y="0"/>
                    <a:pt x="4550" y="60"/>
                    <a:pt x="4550" y="139"/>
                  </a:cubicBezTo>
                  <a:cubicBezTo>
                    <a:pt x="4550" y="209"/>
                    <a:pt x="4610" y="268"/>
                    <a:pt x="4689" y="268"/>
                  </a:cubicBezTo>
                  <a:cubicBezTo>
                    <a:pt x="4759" y="268"/>
                    <a:pt x="4818" y="209"/>
                    <a:pt x="4818" y="139"/>
                  </a:cubicBezTo>
                  <a:cubicBezTo>
                    <a:pt x="4818" y="60"/>
                    <a:pt x="4759" y="0"/>
                    <a:pt x="4689" y="0"/>
                  </a:cubicBezTo>
                  <a:close/>
                  <a:moveTo>
                    <a:pt x="6206" y="0"/>
                  </a:moveTo>
                  <a:cubicBezTo>
                    <a:pt x="6127" y="0"/>
                    <a:pt x="6068" y="60"/>
                    <a:pt x="6068" y="139"/>
                  </a:cubicBezTo>
                  <a:cubicBezTo>
                    <a:pt x="6068" y="209"/>
                    <a:pt x="6127" y="268"/>
                    <a:pt x="6206" y="268"/>
                  </a:cubicBezTo>
                  <a:cubicBezTo>
                    <a:pt x="6275" y="268"/>
                    <a:pt x="6335" y="209"/>
                    <a:pt x="6335" y="139"/>
                  </a:cubicBezTo>
                  <a:cubicBezTo>
                    <a:pt x="6335" y="60"/>
                    <a:pt x="6275" y="0"/>
                    <a:pt x="6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2869652" y="3428535"/>
              <a:ext cx="1701821" cy="663100"/>
            </a:xfrm>
            <a:custGeom>
              <a:avLst/>
              <a:gdLst/>
              <a:ahLst/>
              <a:cxnLst/>
              <a:rect l="l" t="t" r="r" b="b"/>
              <a:pathLst>
                <a:path w="14326" h="5582" extrusionOk="0">
                  <a:moveTo>
                    <a:pt x="7164" y="0"/>
                  </a:moveTo>
                  <a:cubicBezTo>
                    <a:pt x="6846" y="0"/>
                    <a:pt x="6583" y="257"/>
                    <a:pt x="6583" y="586"/>
                  </a:cubicBezTo>
                  <a:cubicBezTo>
                    <a:pt x="6583" y="724"/>
                    <a:pt x="6642" y="863"/>
                    <a:pt x="6732" y="962"/>
                  </a:cubicBezTo>
                  <a:cubicBezTo>
                    <a:pt x="6851" y="1101"/>
                    <a:pt x="6930" y="1250"/>
                    <a:pt x="6970" y="1418"/>
                  </a:cubicBezTo>
                  <a:cubicBezTo>
                    <a:pt x="6979" y="1478"/>
                    <a:pt x="6989" y="1537"/>
                    <a:pt x="6989" y="1597"/>
                  </a:cubicBezTo>
                  <a:cubicBezTo>
                    <a:pt x="6989" y="1706"/>
                    <a:pt x="6970" y="1815"/>
                    <a:pt x="6930" y="1914"/>
                  </a:cubicBezTo>
                  <a:cubicBezTo>
                    <a:pt x="6801" y="2261"/>
                    <a:pt x="6474" y="2499"/>
                    <a:pt x="6077" y="2499"/>
                  </a:cubicBezTo>
                  <a:lnTo>
                    <a:pt x="0" y="2499"/>
                  </a:lnTo>
                  <a:lnTo>
                    <a:pt x="0" y="5582"/>
                  </a:lnTo>
                  <a:lnTo>
                    <a:pt x="14325" y="5582"/>
                  </a:lnTo>
                  <a:lnTo>
                    <a:pt x="14325" y="2499"/>
                  </a:lnTo>
                  <a:lnTo>
                    <a:pt x="8258" y="2499"/>
                  </a:lnTo>
                  <a:cubicBezTo>
                    <a:pt x="7970" y="2499"/>
                    <a:pt x="7713" y="2370"/>
                    <a:pt x="7545" y="2162"/>
                  </a:cubicBezTo>
                  <a:cubicBezTo>
                    <a:pt x="7426" y="2004"/>
                    <a:pt x="7346" y="1815"/>
                    <a:pt x="7346" y="1597"/>
                  </a:cubicBezTo>
                  <a:lnTo>
                    <a:pt x="7346" y="1587"/>
                  </a:lnTo>
                  <a:cubicBezTo>
                    <a:pt x="7346" y="1468"/>
                    <a:pt x="7366" y="1349"/>
                    <a:pt x="7415" y="1240"/>
                  </a:cubicBezTo>
                  <a:cubicBezTo>
                    <a:pt x="7455" y="1151"/>
                    <a:pt x="7505" y="1061"/>
                    <a:pt x="7584" y="982"/>
                  </a:cubicBezTo>
                  <a:cubicBezTo>
                    <a:pt x="7703" y="854"/>
                    <a:pt x="7772" y="665"/>
                    <a:pt x="7733" y="467"/>
                  </a:cubicBezTo>
                  <a:cubicBezTo>
                    <a:pt x="7693" y="239"/>
                    <a:pt x="7505" y="61"/>
                    <a:pt x="7277" y="11"/>
                  </a:cubicBezTo>
                  <a:cubicBezTo>
                    <a:pt x="7239" y="3"/>
                    <a:pt x="7201" y="0"/>
                    <a:pt x="7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6"/>
            <p:cNvSpPr txBox="1"/>
            <p:nvPr/>
          </p:nvSpPr>
          <p:spPr>
            <a:xfrm>
              <a:off x="2869200" y="3681374"/>
              <a:ext cx="1702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p26"/>
            <p:cNvSpPr txBox="1"/>
            <p:nvPr/>
          </p:nvSpPr>
          <p:spPr>
            <a:xfrm>
              <a:off x="2870900" y="4059834"/>
              <a:ext cx="1702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3" name="Google Shape;603;p26"/>
            <p:cNvSpPr txBox="1"/>
            <p:nvPr/>
          </p:nvSpPr>
          <p:spPr>
            <a:xfrm>
              <a:off x="3200900" y="1451500"/>
              <a:ext cx="10428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4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4" name="Google Shape;604;p26"/>
          <p:cNvGrpSpPr/>
          <p:nvPr/>
        </p:nvGrpSpPr>
        <p:grpSpPr>
          <a:xfrm>
            <a:off x="4571322" y="956854"/>
            <a:ext cx="1703477" cy="3743180"/>
            <a:chOff x="4571322" y="956854"/>
            <a:chExt cx="1703477" cy="3743180"/>
          </a:xfrm>
        </p:grpSpPr>
        <p:sp>
          <p:nvSpPr>
            <p:cNvPr id="605" name="Google Shape;605;p26"/>
            <p:cNvSpPr/>
            <p:nvPr/>
          </p:nvSpPr>
          <p:spPr>
            <a:xfrm>
              <a:off x="4709000" y="956854"/>
              <a:ext cx="1427411" cy="1205981"/>
            </a:xfrm>
            <a:custGeom>
              <a:avLst/>
              <a:gdLst/>
              <a:ahLst/>
              <a:cxnLst/>
              <a:rect l="l" t="t" r="r" b="b"/>
              <a:pathLst>
                <a:path w="12016" h="10152" extrusionOk="0">
                  <a:moveTo>
                    <a:pt x="932" y="0"/>
                  </a:moveTo>
                  <a:cubicBezTo>
                    <a:pt x="417" y="0"/>
                    <a:pt x="1" y="416"/>
                    <a:pt x="1" y="932"/>
                  </a:cubicBezTo>
                  <a:lnTo>
                    <a:pt x="1" y="4927"/>
                  </a:lnTo>
                  <a:lnTo>
                    <a:pt x="1617" y="5631"/>
                  </a:lnTo>
                  <a:lnTo>
                    <a:pt x="1617" y="1656"/>
                  </a:lnTo>
                  <a:cubicBezTo>
                    <a:pt x="1617" y="1636"/>
                    <a:pt x="1637" y="1616"/>
                    <a:pt x="1656" y="1616"/>
                  </a:cubicBezTo>
                  <a:lnTo>
                    <a:pt x="1805" y="1616"/>
                  </a:lnTo>
                  <a:cubicBezTo>
                    <a:pt x="1914" y="1616"/>
                    <a:pt x="2013" y="1685"/>
                    <a:pt x="2063" y="1784"/>
                  </a:cubicBezTo>
                  <a:lnTo>
                    <a:pt x="2657" y="3073"/>
                  </a:lnTo>
                  <a:cubicBezTo>
                    <a:pt x="2776" y="3341"/>
                    <a:pt x="3054" y="3509"/>
                    <a:pt x="3351" y="3509"/>
                  </a:cubicBezTo>
                  <a:lnTo>
                    <a:pt x="8704" y="3509"/>
                  </a:lnTo>
                  <a:cubicBezTo>
                    <a:pt x="8992" y="3509"/>
                    <a:pt x="9270" y="3341"/>
                    <a:pt x="9389" y="3073"/>
                  </a:cubicBezTo>
                  <a:lnTo>
                    <a:pt x="9983" y="1784"/>
                  </a:lnTo>
                  <a:cubicBezTo>
                    <a:pt x="10033" y="1685"/>
                    <a:pt x="10132" y="1616"/>
                    <a:pt x="10241" y="1616"/>
                  </a:cubicBezTo>
                  <a:lnTo>
                    <a:pt x="10360" y="1616"/>
                  </a:lnTo>
                  <a:cubicBezTo>
                    <a:pt x="10380" y="1616"/>
                    <a:pt x="10400" y="1636"/>
                    <a:pt x="10400" y="1656"/>
                  </a:cubicBezTo>
                  <a:lnTo>
                    <a:pt x="10400" y="9448"/>
                  </a:lnTo>
                  <a:lnTo>
                    <a:pt x="12015" y="10151"/>
                  </a:lnTo>
                  <a:lnTo>
                    <a:pt x="12015" y="932"/>
                  </a:lnTo>
                  <a:cubicBezTo>
                    <a:pt x="12015" y="416"/>
                    <a:pt x="11599" y="0"/>
                    <a:pt x="1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4709000" y="1542136"/>
              <a:ext cx="1427411" cy="1826553"/>
            </a:xfrm>
            <a:custGeom>
              <a:avLst/>
              <a:gdLst/>
              <a:ahLst/>
              <a:cxnLst/>
              <a:rect l="l" t="t" r="r" b="b"/>
              <a:pathLst>
                <a:path w="12016" h="15376" extrusionOk="0">
                  <a:moveTo>
                    <a:pt x="1" y="0"/>
                  </a:moveTo>
                  <a:lnTo>
                    <a:pt x="1" y="13234"/>
                  </a:lnTo>
                  <a:cubicBezTo>
                    <a:pt x="1" y="13749"/>
                    <a:pt x="417" y="14166"/>
                    <a:pt x="932" y="14166"/>
                  </a:cubicBezTo>
                  <a:lnTo>
                    <a:pt x="4809" y="14166"/>
                  </a:lnTo>
                  <a:lnTo>
                    <a:pt x="6008" y="15375"/>
                  </a:lnTo>
                  <a:lnTo>
                    <a:pt x="7217" y="14166"/>
                  </a:lnTo>
                  <a:lnTo>
                    <a:pt x="11083" y="14166"/>
                  </a:lnTo>
                  <a:cubicBezTo>
                    <a:pt x="11599" y="14166"/>
                    <a:pt x="12015" y="13749"/>
                    <a:pt x="12015" y="13234"/>
                  </a:cubicBezTo>
                  <a:lnTo>
                    <a:pt x="12015" y="5224"/>
                  </a:lnTo>
                  <a:lnTo>
                    <a:pt x="10400" y="4521"/>
                  </a:lnTo>
                  <a:lnTo>
                    <a:pt x="10400" y="12511"/>
                  </a:lnTo>
                  <a:cubicBezTo>
                    <a:pt x="10400" y="12530"/>
                    <a:pt x="10380" y="12550"/>
                    <a:pt x="10360" y="12550"/>
                  </a:cubicBezTo>
                  <a:lnTo>
                    <a:pt x="1656" y="12550"/>
                  </a:lnTo>
                  <a:cubicBezTo>
                    <a:pt x="1637" y="12550"/>
                    <a:pt x="1617" y="12530"/>
                    <a:pt x="1617" y="12511"/>
                  </a:cubicBezTo>
                  <a:lnTo>
                    <a:pt x="1617" y="7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4862121" y="1109856"/>
              <a:ext cx="1121164" cy="1962096"/>
            </a:xfrm>
            <a:custGeom>
              <a:avLst/>
              <a:gdLst/>
              <a:ahLst/>
              <a:cxnLst/>
              <a:rect l="l" t="t" r="r" b="b"/>
              <a:pathLst>
                <a:path w="9438" h="16517" extrusionOk="0">
                  <a:moveTo>
                    <a:pt x="9071" y="328"/>
                  </a:moveTo>
                  <a:cubicBezTo>
                    <a:pt x="9091" y="328"/>
                    <a:pt x="9111" y="348"/>
                    <a:pt x="9111" y="368"/>
                  </a:cubicBezTo>
                  <a:lnTo>
                    <a:pt x="9111" y="16150"/>
                  </a:lnTo>
                  <a:cubicBezTo>
                    <a:pt x="9111" y="16169"/>
                    <a:pt x="9091" y="16189"/>
                    <a:pt x="9071" y="16189"/>
                  </a:cubicBezTo>
                  <a:lnTo>
                    <a:pt x="367" y="16189"/>
                  </a:lnTo>
                  <a:cubicBezTo>
                    <a:pt x="348" y="16189"/>
                    <a:pt x="328" y="16169"/>
                    <a:pt x="328" y="16150"/>
                  </a:cubicBezTo>
                  <a:lnTo>
                    <a:pt x="328" y="368"/>
                  </a:lnTo>
                  <a:cubicBezTo>
                    <a:pt x="328" y="348"/>
                    <a:pt x="348" y="328"/>
                    <a:pt x="367" y="328"/>
                  </a:cubicBezTo>
                  <a:lnTo>
                    <a:pt x="516" y="328"/>
                  </a:lnTo>
                  <a:cubicBezTo>
                    <a:pt x="625" y="328"/>
                    <a:pt x="724" y="397"/>
                    <a:pt x="774" y="496"/>
                  </a:cubicBezTo>
                  <a:lnTo>
                    <a:pt x="1368" y="1785"/>
                  </a:lnTo>
                  <a:cubicBezTo>
                    <a:pt x="1487" y="2053"/>
                    <a:pt x="1765" y="2221"/>
                    <a:pt x="2062" y="2221"/>
                  </a:cubicBezTo>
                  <a:lnTo>
                    <a:pt x="7415" y="2221"/>
                  </a:lnTo>
                  <a:cubicBezTo>
                    <a:pt x="7703" y="2221"/>
                    <a:pt x="7981" y="2053"/>
                    <a:pt x="8100" y="1785"/>
                  </a:cubicBezTo>
                  <a:lnTo>
                    <a:pt x="8694" y="496"/>
                  </a:lnTo>
                  <a:cubicBezTo>
                    <a:pt x="8744" y="397"/>
                    <a:pt x="8843" y="328"/>
                    <a:pt x="8952" y="328"/>
                  </a:cubicBezTo>
                  <a:close/>
                  <a:moveTo>
                    <a:pt x="367" y="1"/>
                  </a:moveTo>
                  <a:cubicBezTo>
                    <a:pt x="169" y="1"/>
                    <a:pt x="0" y="170"/>
                    <a:pt x="0" y="368"/>
                  </a:cubicBezTo>
                  <a:lnTo>
                    <a:pt x="0" y="16150"/>
                  </a:lnTo>
                  <a:cubicBezTo>
                    <a:pt x="0" y="16357"/>
                    <a:pt x="169" y="16516"/>
                    <a:pt x="367" y="16516"/>
                  </a:cubicBezTo>
                  <a:lnTo>
                    <a:pt x="9071" y="16516"/>
                  </a:lnTo>
                  <a:cubicBezTo>
                    <a:pt x="9279" y="16516"/>
                    <a:pt x="9438" y="16357"/>
                    <a:pt x="9438" y="16150"/>
                  </a:cubicBezTo>
                  <a:lnTo>
                    <a:pt x="9438" y="368"/>
                  </a:lnTo>
                  <a:cubicBezTo>
                    <a:pt x="9438" y="170"/>
                    <a:pt x="9279" y="1"/>
                    <a:pt x="9071" y="1"/>
                  </a:cubicBezTo>
                  <a:lnTo>
                    <a:pt x="8952" y="1"/>
                  </a:lnTo>
                  <a:cubicBezTo>
                    <a:pt x="8714" y="1"/>
                    <a:pt x="8496" y="140"/>
                    <a:pt x="8397" y="358"/>
                  </a:cubicBezTo>
                  <a:lnTo>
                    <a:pt x="7802" y="1646"/>
                  </a:lnTo>
                  <a:cubicBezTo>
                    <a:pt x="7733" y="1795"/>
                    <a:pt x="7574" y="1895"/>
                    <a:pt x="7415" y="1895"/>
                  </a:cubicBezTo>
                  <a:lnTo>
                    <a:pt x="2062" y="1895"/>
                  </a:lnTo>
                  <a:cubicBezTo>
                    <a:pt x="1894" y="1895"/>
                    <a:pt x="1735" y="1795"/>
                    <a:pt x="1666" y="1646"/>
                  </a:cubicBezTo>
                  <a:lnTo>
                    <a:pt x="1071" y="358"/>
                  </a:lnTo>
                  <a:cubicBezTo>
                    <a:pt x="972" y="140"/>
                    <a:pt x="754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5045771" y="2353477"/>
              <a:ext cx="753857" cy="31955"/>
            </a:xfrm>
            <a:custGeom>
              <a:avLst/>
              <a:gdLst/>
              <a:ahLst/>
              <a:cxnLst/>
              <a:rect l="l" t="t" r="r" b="b"/>
              <a:pathLst>
                <a:path w="6346" h="269" extrusionOk="0">
                  <a:moveTo>
                    <a:pt x="140" y="0"/>
                  </a:moveTo>
                  <a:cubicBezTo>
                    <a:pt x="71" y="0"/>
                    <a:pt x="1" y="60"/>
                    <a:pt x="1" y="139"/>
                  </a:cubicBezTo>
                  <a:cubicBezTo>
                    <a:pt x="1" y="209"/>
                    <a:pt x="71" y="268"/>
                    <a:pt x="140" y="268"/>
                  </a:cubicBezTo>
                  <a:cubicBezTo>
                    <a:pt x="219" y="268"/>
                    <a:pt x="278" y="209"/>
                    <a:pt x="278" y="139"/>
                  </a:cubicBezTo>
                  <a:cubicBezTo>
                    <a:pt x="278" y="60"/>
                    <a:pt x="219" y="0"/>
                    <a:pt x="140" y="0"/>
                  </a:cubicBezTo>
                  <a:close/>
                  <a:moveTo>
                    <a:pt x="1657" y="0"/>
                  </a:moveTo>
                  <a:cubicBezTo>
                    <a:pt x="1587" y="0"/>
                    <a:pt x="1518" y="60"/>
                    <a:pt x="1518" y="139"/>
                  </a:cubicBezTo>
                  <a:cubicBezTo>
                    <a:pt x="1518" y="209"/>
                    <a:pt x="1587" y="268"/>
                    <a:pt x="1657" y="268"/>
                  </a:cubicBezTo>
                  <a:cubicBezTo>
                    <a:pt x="1736" y="268"/>
                    <a:pt x="1795" y="209"/>
                    <a:pt x="1795" y="139"/>
                  </a:cubicBezTo>
                  <a:cubicBezTo>
                    <a:pt x="1795" y="60"/>
                    <a:pt x="1736" y="0"/>
                    <a:pt x="1657" y="0"/>
                  </a:cubicBezTo>
                  <a:close/>
                  <a:moveTo>
                    <a:pt x="3173" y="0"/>
                  </a:moveTo>
                  <a:cubicBezTo>
                    <a:pt x="3104" y="0"/>
                    <a:pt x="3034" y="60"/>
                    <a:pt x="3034" y="139"/>
                  </a:cubicBezTo>
                  <a:cubicBezTo>
                    <a:pt x="3034" y="209"/>
                    <a:pt x="3104" y="268"/>
                    <a:pt x="3173" y="268"/>
                  </a:cubicBezTo>
                  <a:cubicBezTo>
                    <a:pt x="3252" y="268"/>
                    <a:pt x="3312" y="209"/>
                    <a:pt x="3312" y="139"/>
                  </a:cubicBezTo>
                  <a:cubicBezTo>
                    <a:pt x="3312" y="60"/>
                    <a:pt x="3252" y="0"/>
                    <a:pt x="3173" y="0"/>
                  </a:cubicBezTo>
                  <a:close/>
                  <a:moveTo>
                    <a:pt x="4690" y="0"/>
                  </a:moveTo>
                  <a:cubicBezTo>
                    <a:pt x="4620" y="0"/>
                    <a:pt x="4551" y="60"/>
                    <a:pt x="4551" y="139"/>
                  </a:cubicBezTo>
                  <a:cubicBezTo>
                    <a:pt x="4551" y="209"/>
                    <a:pt x="4620" y="268"/>
                    <a:pt x="4690" y="268"/>
                  </a:cubicBezTo>
                  <a:cubicBezTo>
                    <a:pt x="4769" y="268"/>
                    <a:pt x="4829" y="209"/>
                    <a:pt x="4829" y="139"/>
                  </a:cubicBezTo>
                  <a:cubicBezTo>
                    <a:pt x="4829" y="60"/>
                    <a:pt x="4769" y="0"/>
                    <a:pt x="4690" y="0"/>
                  </a:cubicBezTo>
                  <a:close/>
                  <a:moveTo>
                    <a:pt x="6206" y="0"/>
                  </a:moveTo>
                  <a:cubicBezTo>
                    <a:pt x="6137" y="0"/>
                    <a:pt x="6068" y="60"/>
                    <a:pt x="6068" y="139"/>
                  </a:cubicBezTo>
                  <a:cubicBezTo>
                    <a:pt x="6068" y="209"/>
                    <a:pt x="6137" y="268"/>
                    <a:pt x="6206" y="268"/>
                  </a:cubicBezTo>
                  <a:cubicBezTo>
                    <a:pt x="6286" y="268"/>
                    <a:pt x="6345" y="209"/>
                    <a:pt x="6345" y="139"/>
                  </a:cubicBezTo>
                  <a:cubicBezTo>
                    <a:pt x="6345" y="60"/>
                    <a:pt x="6286" y="0"/>
                    <a:pt x="6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4571322" y="3428535"/>
              <a:ext cx="1702890" cy="663100"/>
            </a:xfrm>
            <a:custGeom>
              <a:avLst/>
              <a:gdLst/>
              <a:ahLst/>
              <a:cxnLst/>
              <a:rect l="l" t="t" r="r" b="b"/>
              <a:pathLst>
                <a:path w="14335" h="5582" extrusionOk="0">
                  <a:moveTo>
                    <a:pt x="7171" y="0"/>
                  </a:moveTo>
                  <a:cubicBezTo>
                    <a:pt x="6847" y="0"/>
                    <a:pt x="6592" y="257"/>
                    <a:pt x="6592" y="586"/>
                  </a:cubicBezTo>
                  <a:cubicBezTo>
                    <a:pt x="6592" y="724"/>
                    <a:pt x="6642" y="863"/>
                    <a:pt x="6731" y="962"/>
                  </a:cubicBezTo>
                  <a:cubicBezTo>
                    <a:pt x="6850" y="1101"/>
                    <a:pt x="6939" y="1250"/>
                    <a:pt x="6969" y="1418"/>
                  </a:cubicBezTo>
                  <a:cubicBezTo>
                    <a:pt x="6988" y="1478"/>
                    <a:pt x="6988" y="1537"/>
                    <a:pt x="6988" y="1597"/>
                  </a:cubicBezTo>
                  <a:cubicBezTo>
                    <a:pt x="6988" y="1706"/>
                    <a:pt x="6969" y="1815"/>
                    <a:pt x="6929" y="1914"/>
                  </a:cubicBezTo>
                  <a:cubicBezTo>
                    <a:pt x="6810" y="2261"/>
                    <a:pt x="6473" y="2499"/>
                    <a:pt x="6087" y="2499"/>
                  </a:cubicBezTo>
                  <a:lnTo>
                    <a:pt x="0" y="2499"/>
                  </a:lnTo>
                  <a:lnTo>
                    <a:pt x="0" y="5582"/>
                  </a:lnTo>
                  <a:lnTo>
                    <a:pt x="14334" y="5582"/>
                  </a:lnTo>
                  <a:lnTo>
                    <a:pt x="14334" y="2499"/>
                  </a:lnTo>
                  <a:lnTo>
                    <a:pt x="8257" y="2499"/>
                  </a:lnTo>
                  <a:cubicBezTo>
                    <a:pt x="7970" y="2499"/>
                    <a:pt x="7713" y="2370"/>
                    <a:pt x="7554" y="2162"/>
                  </a:cubicBezTo>
                  <a:cubicBezTo>
                    <a:pt x="7425" y="2004"/>
                    <a:pt x="7356" y="1815"/>
                    <a:pt x="7356" y="1597"/>
                  </a:cubicBezTo>
                  <a:lnTo>
                    <a:pt x="7356" y="1587"/>
                  </a:lnTo>
                  <a:cubicBezTo>
                    <a:pt x="7356" y="1468"/>
                    <a:pt x="7376" y="1349"/>
                    <a:pt x="7415" y="1240"/>
                  </a:cubicBezTo>
                  <a:cubicBezTo>
                    <a:pt x="7455" y="1151"/>
                    <a:pt x="7514" y="1061"/>
                    <a:pt x="7583" y="982"/>
                  </a:cubicBezTo>
                  <a:cubicBezTo>
                    <a:pt x="7713" y="854"/>
                    <a:pt x="7772" y="665"/>
                    <a:pt x="7742" y="467"/>
                  </a:cubicBezTo>
                  <a:cubicBezTo>
                    <a:pt x="7693" y="239"/>
                    <a:pt x="7514" y="61"/>
                    <a:pt x="7286" y="11"/>
                  </a:cubicBezTo>
                  <a:cubicBezTo>
                    <a:pt x="7247" y="3"/>
                    <a:pt x="7209" y="0"/>
                    <a:pt x="7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 txBox="1"/>
            <p:nvPr/>
          </p:nvSpPr>
          <p:spPr>
            <a:xfrm>
              <a:off x="4571999" y="3681370"/>
              <a:ext cx="1702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1" name="Google Shape;611;p26"/>
            <p:cNvSpPr txBox="1"/>
            <p:nvPr/>
          </p:nvSpPr>
          <p:spPr>
            <a:xfrm>
              <a:off x="4573700" y="4059834"/>
              <a:ext cx="16992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2" name="Google Shape;612;p26"/>
            <p:cNvSpPr txBox="1"/>
            <p:nvPr/>
          </p:nvSpPr>
          <p:spPr>
            <a:xfrm>
              <a:off x="4904525" y="1451500"/>
              <a:ext cx="10428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4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3" name="Google Shape;613;p26"/>
          <p:cNvSpPr txBox="1"/>
          <p:nvPr/>
        </p:nvSpPr>
        <p:spPr>
          <a:xfrm>
            <a:off x="6608150" y="1451500"/>
            <a:ext cx="10428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sz="4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27"/>
          <p:cNvGrpSpPr/>
          <p:nvPr/>
        </p:nvGrpSpPr>
        <p:grpSpPr>
          <a:xfrm>
            <a:off x="748838" y="3571550"/>
            <a:ext cx="7861667" cy="1132583"/>
            <a:chOff x="748838" y="3571550"/>
            <a:chExt cx="7861667" cy="1132583"/>
          </a:xfrm>
        </p:grpSpPr>
        <p:sp>
          <p:nvSpPr>
            <p:cNvPr id="619" name="Google Shape;619;p27"/>
            <p:cNvSpPr/>
            <p:nvPr/>
          </p:nvSpPr>
          <p:spPr>
            <a:xfrm>
              <a:off x="748838" y="3571550"/>
              <a:ext cx="3499957" cy="822243"/>
            </a:xfrm>
            <a:custGeom>
              <a:avLst/>
              <a:gdLst/>
              <a:ahLst/>
              <a:cxnLst/>
              <a:rect l="l" t="t" r="r" b="b"/>
              <a:pathLst>
                <a:path w="27902" h="6555" extrusionOk="0">
                  <a:moveTo>
                    <a:pt x="21327" y="1"/>
                  </a:moveTo>
                  <a:lnTo>
                    <a:pt x="15827" y="2997"/>
                  </a:lnTo>
                  <a:lnTo>
                    <a:pt x="4857" y="1453"/>
                  </a:lnTo>
                  <a:lnTo>
                    <a:pt x="1" y="4090"/>
                  </a:lnTo>
                  <a:lnTo>
                    <a:pt x="7454" y="5144"/>
                  </a:lnTo>
                  <a:lnTo>
                    <a:pt x="17545" y="6555"/>
                  </a:lnTo>
                  <a:lnTo>
                    <a:pt x="18731" y="5910"/>
                  </a:lnTo>
                  <a:lnTo>
                    <a:pt x="27902" y="921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588162" y="3935941"/>
              <a:ext cx="720995" cy="720995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3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3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5477296" y="4121394"/>
              <a:ext cx="12920" cy="348967"/>
            </a:xfrm>
            <a:custGeom>
              <a:avLst/>
              <a:gdLst/>
              <a:ahLst/>
              <a:cxnLst/>
              <a:rect l="l" t="t" r="r" b="b"/>
              <a:pathLst>
                <a:path w="103" h="2782" extrusionOk="0">
                  <a:moveTo>
                    <a:pt x="0" y="0"/>
                  </a:moveTo>
                  <a:lnTo>
                    <a:pt x="0" y="2781"/>
                  </a:lnTo>
                  <a:lnTo>
                    <a:pt x="103" y="27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 txBox="1"/>
            <p:nvPr/>
          </p:nvSpPr>
          <p:spPr>
            <a:xfrm>
              <a:off x="5477288" y="4034600"/>
              <a:ext cx="1299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949534" y="3687080"/>
              <a:ext cx="1299282" cy="1017047"/>
            </a:xfrm>
            <a:custGeom>
              <a:avLst/>
              <a:gdLst/>
              <a:ahLst/>
              <a:cxnLst/>
              <a:rect l="l" t="t" r="r" b="b"/>
              <a:pathLst>
                <a:path w="10358" h="8108" extrusionOk="0">
                  <a:moveTo>
                    <a:pt x="10358" y="0"/>
                  </a:moveTo>
                  <a:lnTo>
                    <a:pt x="1187" y="4989"/>
                  </a:lnTo>
                  <a:lnTo>
                    <a:pt x="1" y="5634"/>
                  </a:lnTo>
                  <a:lnTo>
                    <a:pt x="1" y="8108"/>
                  </a:lnTo>
                  <a:lnTo>
                    <a:pt x="4796" y="5501"/>
                  </a:lnTo>
                  <a:lnTo>
                    <a:pt x="10358" y="2474"/>
                  </a:lnTo>
                  <a:lnTo>
                    <a:pt x="10358" y="0"/>
                  </a:lnTo>
                  <a:close/>
                </a:path>
              </a:pathLst>
            </a:custGeom>
            <a:solidFill>
              <a:srgbClr val="698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748838" y="4084597"/>
              <a:ext cx="2200801" cy="619536"/>
            </a:xfrm>
            <a:custGeom>
              <a:avLst/>
              <a:gdLst/>
              <a:ahLst/>
              <a:cxnLst/>
              <a:rect l="l" t="t" r="r" b="b"/>
              <a:pathLst>
                <a:path w="17545" h="4939" extrusionOk="0">
                  <a:moveTo>
                    <a:pt x="1" y="0"/>
                  </a:moveTo>
                  <a:lnTo>
                    <a:pt x="1" y="2475"/>
                  </a:lnTo>
                  <a:lnTo>
                    <a:pt x="3845" y="3017"/>
                  </a:lnTo>
                  <a:lnTo>
                    <a:pt x="17545" y="4939"/>
                  </a:lnTo>
                  <a:lnTo>
                    <a:pt x="17545" y="2465"/>
                  </a:lnTo>
                  <a:lnTo>
                    <a:pt x="7454" y="1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29A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 txBox="1"/>
            <p:nvPr/>
          </p:nvSpPr>
          <p:spPr>
            <a:xfrm>
              <a:off x="6541405" y="3911555"/>
              <a:ext cx="2069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composed mostly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6" name="Google Shape;626;p27"/>
          <p:cNvGrpSpPr/>
          <p:nvPr/>
        </p:nvGrpSpPr>
        <p:grpSpPr>
          <a:xfrm>
            <a:off x="533334" y="2869383"/>
            <a:ext cx="8077150" cy="1085041"/>
            <a:chOff x="533334" y="2869383"/>
            <a:chExt cx="8077150" cy="1085041"/>
          </a:xfrm>
        </p:grpSpPr>
        <p:sp>
          <p:nvSpPr>
            <p:cNvPr id="627" name="Google Shape;627;p27"/>
            <p:cNvSpPr/>
            <p:nvPr/>
          </p:nvSpPr>
          <p:spPr>
            <a:xfrm>
              <a:off x="533334" y="2869383"/>
              <a:ext cx="3500083" cy="774702"/>
            </a:xfrm>
            <a:custGeom>
              <a:avLst/>
              <a:gdLst/>
              <a:ahLst/>
              <a:cxnLst/>
              <a:rect l="l" t="t" r="r" b="b"/>
              <a:pathLst>
                <a:path w="27903" h="6176" extrusionOk="0">
                  <a:moveTo>
                    <a:pt x="24058" y="1"/>
                  </a:moveTo>
                  <a:lnTo>
                    <a:pt x="19263" y="2607"/>
                  </a:lnTo>
                  <a:lnTo>
                    <a:pt x="5563" y="685"/>
                  </a:lnTo>
                  <a:lnTo>
                    <a:pt x="1" y="3711"/>
                  </a:lnTo>
                  <a:lnTo>
                    <a:pt x="10184" y="5143"/>
                  </a:lnTo>
                  <a:lnTo>
                    <a:pt x="17545" y="6176"/>
                  </a:lnTo>
                  <a:lnTo>
                    <a:pt x="19437" y="5143"/>
                  </a:lnTo>
                  <a:lnTo>
                    <a:pt x="27902" y="542"/>
                  </a:lnTo>
                  <a:lnTo>
                    <a:pt x="240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533334" y="3334889"/>
              <a:ext cx="2200926" cy="619536"/>
            </a:xfrm>
            <a:custGeom>
              <a:avLst/>
              <a:gdLst/>
              <a:ahLst/>
              <a:cxnLst/>
              <a:rect l="l" t="t" r="r" b="b"/>
              <a:pathLst>
                <a:path w="17546" h="4939" extrusionOk="0">
                  <a:moveTo>
                    <a:pt x="1" y="0"/>
                  </a:moveTo>
                  <a:lnTo>
                    <a:pt x="1" y="2465"/>
                  </a:lnTo>
                  <a:lnTo>
                    <a:pt x="6575" y="3395"/>
                  </a:lnTo>
                  <a:lnTo>
                    <a:pt x="17545" y="4939"/>
                  </a:lnTo>
                  <a:lnTo>
                    <a:pt x="17545" y="2465"/>
                  </a:lnTo>
                  <a:lnTo>
                    <a:pt x="10184" y="14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7A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588887" y="2994076"/>
              <a:ext cx="720995" cy="720995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3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3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477296" y="3186369"/>
              <a:ext cx="12920" cy="348967"/>
            </a:xfrm>
            <a:custGeom>
              <a:avLst/>
              <a:gdLst/>
              <a:ahLst/>
              <a:cxnLst/>
              <a:rect l="l" t="t" r="r" b="b"/>
              <a:pathLst>
                <a:path w="103" h="2782" extrusionOk="0">
                  <a:moveTo>
                    <a:pt x="0" y="1"/>
                  </a:moveTo>
                  <a:lnTo>
                    <a:pt x="0" y="2782"/>
                  </a:lnTo>
                  <a:lnTo>
                    <a:pt x="103" y="278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 txBox="1"/>
            <p:nvPr/>
          </p:nvSpPr>
          <p:spPr>
            <a:xfrm>
              <a:off x="5477288" y="3095079"/>
              <a:ext cx="1299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2734156" y="2937246"/>
              <a:ext cx="1299282" cy="1017173"/>
            </a:xfrm>
            <a:custGeom>
              <a:avLst/>
              <a:gdLst/>
              <a:ahLst/>
              <a:cxnLst/>
              <a:rect l="l" t="t" r="r" b="b"/>
              <a:pathLst>
                <a:path w="10358" h="8109" extrusionOk="0">
                  <a:moveTo>
                    <a:pt x="10357" y="1"/>
                  </a:moveTo>
                  <a:lnTo>
                    <a:pt x="1892" y="4602"/>
                  </a:lnTo>
                  <a:lnTo>
                    <a:pt x="0" y="5635"/>
                  </a:lnTo>
                  <a:lnTo>
                    <a:pt x="0" y="8109"/>
                  </a:lnTo>
                  <a:lnTo>
                    <a:pt x="5500" y="5113"/>
                  </a:lnTo>
                  <a:lnTo>
                    <a:pt x="10357" y="2465"/>
                  </a:lnTo>
                  <a:lnTo>
                    <a:pt x="10357" y="1"/>
                  </a:lnTo>
                  <a:close/>
                </a:path>
              </a:pathLst>
            </a:custGeom>
            <a:solidFill>
              <a:srgbClr val="729F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 txBox="1"/>
            <p:nvPr/>
          </p:nvSpPr>
          <p:spPr>
            <a:xfrm>
              <a:off x="6541384" y="2974755"/>
              <a:ext cx="2069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4" name="Google Shape;634;p27"/>
          <p:cNvGrpSpPr/>
          <p:nvPr/>
        </p:nvGrpSpPr>
        <p:grpSpPr>
          <a:xfrm>
            <a:off x="748838" y="2070879"/>
            <a:ext cx="7861624" cy="1132583"/>
            <a:chOff x="748838" y="2070879"/>
            <a:chExt cx="7861624" cy="1132583"/>
          </a:xfrm>
        </p:grpSpPr>
        <p:sp>
          <p:nvSpPr>
            <p:cNvPr id="635" name="Google Shape;635;p27"/>
            <p:cNvSpPr/>
            <p:nvPr/>
          </p:nvSpPr>
          <p:spPr>
            <a:xfrm>
              <a:off x="748838" y="2070879"/>
              <a:ext cx="3499957" cy="822243"/>
            </a:xfrm>
            <a:custGeom>
              <a:avLst/>
              <a:gdLst/>
              <a:ahLst/>
              <a:cxnLst/>
              <a:rect l="l" t="t" r="r" b="b"/>
              <a:pathLst>
                <a:path w="27902" h="6555" extrusionOk="0">
                  <a:moveTo>
                    <a:pt x="21327" y="1"/>
                  </a:moveTo>
                  <a:lnTo>
                    <a:pt x="15827" y="2986"/>
                  </a:lnTo>
                  <a:lnTo>
                    <a:pt x="4857" y="1453"/>
                  </a:lnTo>
                  <a:lnTo>
                    <a:pt x="1" y="4090"/>
                  </a:lnTo>
                  <a:lnTo>
                    <a:pt x="7454" y="5143"/>
                  </a:lnTo>
                  <a:lnTo>
                    <a:pt x="17545" y="6554"/>
                  </a:lnTo>
                  <a:lnTo>
                    <a:pt x="18731" y="5910"/>
                  </a:lnTo>
                  <a:lnTo>
                    <a:pt x="27902" y="921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588174" y="2114037"/>
              <a:ext cx="720995" cy="720995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3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3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5477296" y="2296378"/>
              <a:ext cx="12920" cy="348967"/>
            </a:xfrm>
            <a:custGeom>
              <a:avLst/>
              <a:gdLst/>
              <a:ahLst/>
              <a:cxnLst/>
              <a:rect l="l" t="t" r="r" b="b"/>
              <a:pathLst>
                <a:path w="103" h="2782" extrusionOk="0">
                  <a:moveTo>
                    <a:pt x="0" y="0"/>
                  </a:moveTo>
                  <a:lnTo>
                    <a:pt x="0" y="2781"/>
                  </a:lnTo>
                  <a:lnTo>
                    <a:pt x="103" y="27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 txBox="1"/>
            <p:nvPr/>
          </p:nvSpPr>
          <p:spPr>
            <a:xfrm>
              <a:off x="5477288" y="2209483"/>
              <a:ext cx="1299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2949534" y="2186409"/>
              <a:ext cx="1299282" cy="1017047"/>
            </a:xfrm>
            <a:custGeom>
              <a:avLst/>
              <a:gdLst/>
              <a:ahLst/>
              <a:cxnLst/>
              <a:rect l="l" t="t" r="r" b="b"/>
              <a:pathLst>
                <a:path w="10358" h="8108" extrusionOk="0">
                  <a:moveTo>
                    <a:pt x="10358" y="0"/>
                  </a:moveTo>
                  <a:lnTo>
                    <a:pt x="1187" y="4989"/>
                  </a:lnTo>
                  <a:lnTo>
                    <a:pt x="1" y="5633"/>
                  </a:lnTo>
                  <a:lnTo>
                    <a:pt x="1" y="8107"/>
                  </a:lnTo>
                  <a:lnTo>
                    <a:pt x="4796" y="5501"/>
                  </a:lnTo>
                  <a:lnTo>
                    <a:pt x="10358" y="2474"/>
                  </a:lnTo>
                  <a:lnTo>
                    <a:pt x="10358" y="0"/>
                  </a:lnTo>
                  <a:close/>
                </a:path>
              </a:pathLst>
            </a:custGeom>
            <a:solidFill>
              <a:srgbClr val="2966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748838" y="2583926"/>
              <a:ext cx="2200801" cy="619536"/>
            </a:xfrm>
            <a:custGeom>
              <a:avLst/>
              <a:gdLst/>
              <a:ahLst/>
              <a:cxnLst/>
              <a:rect l="l" t="t" r="r" b="b"/>
              <a:pathLst>
                <a:path w="17545" h="4939" extrusionOk="0">
                  <a:moveTo>
                    <a:pt x="1" y="0"/>
                  </a:moveTo>
                  <a:lnTo>
                    <a:pt x="1" y="2475"/>
                  </a:lnTo>
                  <a:lnTo>
                    <a:pt x="3845" y="3016"/>
                  </a:lnTo>
                  <a:lnTo>
                    <a:pt x="17545" y="4938"/>
                  </a:lnTo>
                  <a:lnTo>
                    <a:pt x="17545" y="2464"/>
                  </a:lnTo>
                  <a:lnTo>
                    <a:pt x="7454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71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 txBox="1"/>
            <p:nvPr/>
          </p:nvSpPr>
          <p:spPr>
            <a:xfrm>
              <a:off x="6541362" y="2083395"/>
              <a:ext cx="2069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2" name="Google Shape;642;p27"/>
          <p:cNvGrpSpPr/>
          <p:nvPr/>
        </p:nvGrpSpPr>
        <p:grpSpPr>
          <a:xfrm>
            <a:off x="533334" y="1086342"/>
            <a:ext cx="8077150" cy="1373098"/>
            <a:chOff x="533334" y="1086342"/>
            <a:chExt cx="8077150" cy="1373098"/>
          </a:xfrm>
        </p:grpSpPr>
        <p:sp>
          <p:nvSpPr>
            <p:cNvPr id="643" name="Google Shape;643;p27"/>
            <p:cNvSpPr/>
            <p:nvPr/>
          </p:nvSpPr>
          <p:spPr>
            <a:xfrm>
              <a:off x="533334" y="1133179"/>
              <a:ext cx="3500083" cy="1017047"/>
            </a:xfrm>
            <a:custGeom>
              <a:avLst/>
              <a:gdLst/>
              <a:ahLst/>
              <a:cxnLst/>
              <a:rect l="l" t="t" r="r" b="b"/>
              <a:pathLst>
                <a:path w="27903" h="8108" extrusionOk="0">
                  <a:moveTo>
                    <a:pt x="10358" y="1"/>
                  </a:moveTo>
                  <a:lnTo>
                    <a:pt x="1" y="5644"/>
                  </a:lnTo>
                  <a:lnTo>
                    <a:pt x="10184" y="7076"/>
                  </a:lnTo>
                  <a:lnTo>
                    <a:pt x="17545" y="8108"/>
                  </a:lnTo>
                  <a:lnTo>
                    <a:pt x="19437" y="7076"/>
                  </a:lnTo>
                  <a:lnTo>
                    <a:pt x="27902" y="2475"/>
                  </a:lnTo>
                  <a:lnTo>
                    <a:pt x="10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4590937" y="1127946"/>
              <a:ext cx="720995" cy="720995"/>
            </a:xfrm>
            <a:custGeom>
              <a:avLst/>
              <a:gdLst/>
              <a:ahLst/>
              <a:cxnLst/>
              <a:rect l="l" t="t" r="r" b="b"/>
              <a:pathLst>
                <a:path w="6405" h="6405" extrusionOk="0">
                  <a:moveTo>
                    <a:pt x="3203" y="1"/>
                  </a:moveTo>
                  <a:cubicBezTo>
                    <a:pt x="1438" y="1"/>
                    <a:pt x="0" y="1438"/>
                    <a:pt x="0" y="3202"/>
                  </a:cubicBezTo>
                  <a:cubicBezTo>
                    <a:pt x="0" y="4967"/>
                    <a:pt x="1438" y="6405"/>
                    <a:pt x="3203" y="6405"/>
                  </a:cubicBezTo>
                  <a:cubicBezTo>
                    <a:pt x="4967" y="6405"/>
                    <a:pt x="6404" y="4967"/>
                    <a:pt x="6404" y="3202"/>
                  </a:cubicBezTo>
                  <a:cubicBezTo>
                    <a:pt x="6404" y="1438"/>
                    <a:pt x="4967" y="1"/>
                    <a:pt x="3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5477296" y="1315317"/>
              <a:ext cx="12920" cy="348967"/>
            </a:xfrm>
            <a:custGeom>
              <a:avLst/>
              <a:gdLst/>
              <a:ahLst/>
              <a:cxnLst/>
              <a:rect l="l" t="t" r="r" b="b"/>
              <a:pathLst>
                <a:path w="103" h="2782" extrusionOk="0">
                  <a:moveTo>
                    <a:pt x="0" y="1"/>
                  </a:moveTo>
                  <a:lnTo>
                    <a:pt x="0" y="2782"/>
                  </a:lnTo>
                  <a:lnTo>
                    <a:pt x="103" y="2782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 txBox="1"/>
            <p:nvPr/>
          </p:nvSpPr>
          <p:spPr>
            <a:xfrm>
              <a:off x="5477288" y="1219575"/>
              <a:ext cx="1299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2734156" y="1443641"/>
              <a:ext cx="1299282" cy="1015793"/>
            </a:xfrm>
            <a:custGeom>
              <a:avLst/>
              <a:gdLst/>
              <a:ahLst/>
              <a:cxnLst/>
              <a:rect l="l" t="t" r="r" b="b"/>
              <a:pathLst>
                <a:path w="10358" h="8098" extrusionOk="0">
                  <a:moveTo>
                    <a:pt x="10357" y="0"/>
                  </a:moveTo>
                  <a:lnTo>
                    <a:pt x="1892" y="4601"/>
                  </a:lnTo>
                  <a:lnTo>
                    <a:pt x="0" y="5633"/>
                  </a:lnTo>
                  <a:lnTo>
                    <a:pt x="0" y="8097"/>
                  </a:lnTo>
                  <a:lnTo>
                    <a:pt x="5500" y="5112"/>
                  </a:lnTo>
                  <a:lnTo>
                    <a:pt x="10357" y="2464"/>
                  </a:lnTo>
                  <a:lnTo>
                    <a:pt x="10357" y="0"/>
                  </a:lnTo>
                  <a:close/>
                </a:path>
              </a:pathLst>
            </a:custGeom>
            <a:solidFill>
              <a:srgbClr val="01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533334" y="1841159"/>
              <a:ext cx="2200926" cy="618281"/>
            </a:xfrm>
            <a:custGeom>
              <a:avLst/>
              <a:gdLst/>
              <a:ahLst/>
              <a:cxnLst/>
              <a:rect l="l" t="t" r="r" b="b"/>
              <a:pathLst>
                <a:path w="17546" h="4929" extrusionOk="0">
                  <a:moveTo>
                    <a:pt x="1" y="0"/>
                  </a:moveTo>
                  <a:lnTo>
                    <a:pt x="1" y="2464"/>
                  </a:lnTo>
                  <a:lnTo>
                    <a:pt x="6575" y="3395"/>
                  </a:lnTo>
                  <a:lnTo>
                    <a:pt x="17545" y="4928"/>
                  </a:lnTo>
                  <a:lnTo>
                    <a:pt x="17545" y="2464"/>
                  </a:lnTo>
                  <a:lnTo>
                    <a:pt x="10184" y="14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3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 txBox="1"/>
            <p:nvPr/>
          </p:nvSpPr>
          <p:spPr>
            <a:xfrm>
              <a:off x="6541384" y="1086342"/>
              <a:ext cx="2069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0" name="Google Shape;650;p27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36A1-1357-A58E-309C-93094DFD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pSp>
        <p:nvGrpSpPr>
          <p:cNvPr id="651" name="Google Shape;651;p27"/>
          <p:cNvGrpSpPr/>
          <p:nvPr/>
        </p:nvGrpSpPr>
        <p:grpSpPr>
          <a:xfrm>
            <a:off x="4736338" y="2291235"/>
            <a:ext cx="420717" cy="357999"/>
            <a:chOff x="5727000" y="2291235"/>
            <a:chExt cx="420717" cy="357999"/>
          </a:xfrm>
        </p:grpSpPr>
        <p:sp>
          <p:nvSpPr>
            <p:cNvPr id="652" name="Google Shape;652;p27"/>
            <p:cNvSpPr/>
            <p:nvPr/>
          </p:nvSpPr>
          <p:spPr>
            <a:xfrm>
              <a:off x="5727000" y="2291235"/>
              <a:ext cx="420717" cy="357999"/>
            </a:xfrm>
            <a:custGeom>
              <a:avLst/>
              <a:gdLst/>
              <a:ahLst/>
              <a:cxnLst/>
              <a:rect l="l" t="t" r="r" b="b"/>
              <a:pathLst>
                <a:path w="3354" h="2854" extrusionOk="0">
                  <a:moveTo>
                    <a:pt x="2075" y="400"/>
                  </a:moveTo>
                  <a:lnTo>
                    <a:pt x="2075" y="491"/>
                  </a:lnTo>
                  <a:lnTo>
                    <a:pt x="1278" y="491"/>
                  </a:lnTo>
                  <a:lnTo>
                    <a:pt x="1278" y="400"/>
                  </a:lnTo>
                  <a:close/>
                  <a:moveTo>
                    <a:pt x="2525" y="103"/>
                  </a:moveTo>
                  <a:cubicBezTo>
                    <a:pt x="2914" y="103"/>
                    <a:pt x="3231" y="410"/>
                    <a:pt x="3251" y="788"/>
                  </a:cubicBezTo>
                  <a:lnTo>
                    <a:pt x="2566" y="788"/>
                  </a:lnTo>
                  <a:lnTo>
                    <a:pt x="2566" y="737"/>
                  </a:lnTo>
                  <a:cubicBezTo>
                    <a:pt x="2566" y="625"/>
                    <a:pt x="2484" y="522"/>
                    <a:pt x="2372" y="502"/>
                  </a:cubicBezTo>
                  <a:lnTo>
                    <a:pt x="2372" y="348"/>
                  </a:lnTo>
                  <a:cubicBezTo>
                    <a:pt x="2372" y="266"/>
                    <a:pt x="2311" y="205"/>
                    <a:pt x="2229" y="205"/>
                  </a:cubicBezTo>
                  <a:cubicBezTo>
                    <a:pt x="2157" y="205"/>
                    <a:pt x="2106" y="246"/>
                    <a:pt x="2086" y="297"/>
                  </a:cubicBezTo>
                  <a:lnTo>
                    <a:pt x="1268" y="297"/>
                  </a:lnTo>
                  <a:cubicBezTo>
                    <a:pt x="1247" y="246"/>
                    <a:pt x="1196" y="205"/>
                    <a:pt x="1135" y="205"/>
                  </a:cubicBezTo>
                  <a:cubicBezTo>
                    <a:pt x="1053" y="205"/>
                    <a:pt x="982" y="266"/>
                    <a:pt x="982" y="348"/>
                  </a:cubicBezTo>
                  <a:lnTo>
                    <a:pt x="982" y="502"/>
                  </a:lnTo>
                  <a:cubicBezTo>
                    <a:pt x="869" y="522"/>
                    <a:pt x="787" y="625"/>
                    <a:pt x="787" y="737"/>
                  </a:cubicBezTo>
                  <a:lnTo>
                    <a:pt x="787" y="788"/>
                  </a:lnTo>
                  <a:lnTo>
                    <a:pt x="102" y="788"/>
                  </a:lnTo>
                  <a:cubicBezTo>
                    <a:pt x="133" y="410"/>
                    <a:pt x="450" y="103"/>
                    <a:pt x="838" y="103"/>
                  </a:cubicBezTo>
                  <a:close/>
                  <a:moveTo>
                    <a:pt x="787" y="890"/>
                  </a:moveTo>
                  <a:lnTo>
                    <a:pt x="787" y="1084"/>
                  </a:lnTo>
                  <a:lnTo>
                    <a:pt x="102" y="1084"/>
                  </a:lnTo>
                  <a:lnTo>
                    <a:pt x="102" y="890"/>
                  </a:lnTo>
                  <a:close/>
                  <a:moveTo>
                    <a:pt x="3261" y="890"/>
                  </a:moveTo>
                  <a:lnTo>
                    <a:pt x="3261" y="1084"/>
                  </a:lnTo>
                  <a:lnTo>
                    <a:pt x="2566" y="1084"/>
                  </a:lnTo>
                  <a:lnTo>
                    <a:pt x="2566" y="890"/>
                  </a:lnTo>
                  <a:close/>
                  <a:moveTo>
                    <a:pt x="2229" y="297"/>
                  </a:moveTo>
                  <a:cubicBezTo>
                    <a:pt x="2249" y="297"/>
                    <a:pt x="2280" y="318"/>
                    <a:pt x="2280" y="348"/>
                  </a:cubicBezTo>
                  <a:lnTo>
                    <a:pt x="2280" y="543"/>
                  </a:lnTo>
                  <a:cubicBezTo>
                    <a:pt x="2280" y="573"/>
                    <a:pt x="2300" y="594"/>
                    <a:pt x="2321" y="594"/>
                  </a:cubicBezTo>
                  <a:cubicBezTo>
                    <a:pt x="2402" y="594"/>
                    <a:pt x="2474" y="655"/>
                    <a:pt x="2474" y="737"/>
                  </a:cubicBezTo>
                  <a:lnTo>
                    <a:pt x="2474" y="1136"/>
                  </a:lnTo>
                  <a:cubicBezTo>
                    <a:pt x="2474" y="1207"/>
                    <a:pt x="2505" y="1289"/>
                    <a:pt x="2566" y="1330"/>
                  </a:cubicBezTo>
                  <a:lnTo>
                    <a:pt x="2770" y="1473"/>
                  </a:lnTo>
                  <a:cubicBezTo>
                    <a:pt x="2832" y="1524"/>
                    <a:pt x="2863" y="1595"/>
                    <a:pt x="2863" y="1677"/>
                  </a:cubicBezTo>
                  <a:lnTo>
                    <a:pt x="2863" y="2117"/>
                  </a:lnTo>
                  <a:cubicBezTo>
                    <a:pt x="2863" y="2199"/>
                    <a:pt x="2801" y="2270"/>
                    <a:pt x="2720" y="2270"/>
                  </a:cubicBezTo>
                  <a:lnTo>
                    <a:pt x="838" y="2270"/>
                  </a:lnTo>
                  <a:cubicBezTo>
                    <a:pt x="807" y="2270"/>
                    <a:pt x="787" y="2291"/>
                    <a:pt x="787" y="2322"/>
                  </a:cubicBezTo>
                  <a:cubicBezTo>
                    <a:pt x="787" y="2342"/>
                    <a:pt x="807" y="2363"/>
                    <a:pt x="838" y="2363"/>
                  </a:cubicBezTo>
                  <a:lnTo>
                    <a:pt x="2720" y="2363"/>
                  </a:lnTo>
                  <a:cubicBezTo>
                    <a:pt x="2770" y="2363"/>
                    <a:pt x="2822" y="2352"/>
                    <a:pt x="2863" y="2322"/>
                  </a:cubicBezTo>
                  <a:lnTo>
                    <a:pt x="2863" y="2608"/>
                  </a:lnTo>
                  <a:cubicBezTo>
                    <a:pt x="2863" y="2690"/>
                    <a:pt x="2801" y="2761"/>
                    <a:pt x="2720" y="2761"/>
                  </a:cubicBezTo>
                  <a:lnTo>
                    <a:pt x="644" y="2761"/>
                  </a:lnTo>
                  <a:cubicBezTo>
                    <a:pt x="562" y="2761"/>
                    <a:pt x="491" y="2690"/>
                    <a:pt x="491" y="2608"/>
                  </a:cubicBezTo>
                  <a:lnTo>
                    <a:pt x="491" y="2322"/>
                  </a:lnTo>
                  <a:cubicBezTo>
                    <a:pt x="532" y="2352"/>
                    <a:pt x="582" y="2363"/>
                    <a:pt x="644" y="2363"/>
                  </a:cubicBezTo>
                  <a:cubicBezTo>
                    <a:pt x="664" y="2363"/>
                    <a:pt x="695" y="2342"/>
                    <a:pt x="695" y="2322"/>
                  </a:cubicBezTo>
                  <a:cubicBezTo>
                    <a:pt x="695" y="2291"/>
                    <a:pt x="664" y="2270"/>
                    <a:pt x="644" y="2270"/>
                  </a:cubicBezTo>
                  <a:cubicBezTo>
                    <a:pt x="562" y="2270"/>
                    <a:pt x="491" y="2199"/>
                    <a:pt x="491" y="2117"/>
                  </a:cubicBezTo>
                  <a:lnTo>
                    <a:pt x="491" y="1677"/>
                  </a:lnTo>
                  <a:cubicBezTo>
                    <a:pt x="491" y="1595"/>
                    <a:pt x="532" y="1524"/>
                    <a:pt x="593" y="1473"/>
                  </a:cubicBezTo>
                  <a:lnTo>
                    <a:pt x="787" y="1330"/>
                  </a:lnTo>
                  <a:cubicBezTo>
                    <a:pt x="848" y="1289"/>
                    <a:pt x="889" y="1207"/>
                    <a:pt x="889" y="1136"/>
                  </a:cubicBezTo>
                  <a:lnTo>
                    <a:pt x="889" y="737"/>
                  </a:lnTo>
                  <a:cubicBezTo>
                    <a:pt x="889" y="655"/>
                    <a:pt x="951" y="594"/>
                    <a:pt x="1032" y="594"/>
                  </a:cubicBezTo>
                  <a:cubicBezTo>
                    <a:pt x="1063" y="594"/>
                    <a:pt x="1084" y="573"/>
                    <a:pt x="1084" y="543"/>
                  </a:cubicBezTo>
                  <a:lnTo>
                    <a:pt x="1084" y="348"/>
                  </a:lnTo>
                  <a:cubicBezTo>
                    <a:pt x="1084" y="318"/>
                    <a:pt x="1104" y="297"/>
                    <a:pt x="1135" y="297"/>
                  </a:cubicBezTo>
                  <a:cubicBezTo>
                    <a:pt x="1155" y="297"/>
                    <a:pt x="1186" y="318"/>
                    <a:pt x="1186" y="348"/>
                  </a:cubicBezTo>
                  <a:lnTo>
                    <a:pt x="1186" y="543"/>
                  </a:lnTo>
                  <a:cubicBezTo>
                    <a:pt x="1186" y="573"/>
                    <a:pt x="1207" y="594"/>
                    <a:pt x="1227" y="594"/>
                  </a:cubicBezTo>
                  <a:lnTo>
                    <a:pt x="2127" y="594"/>
                  </a:lnTo>
                  <a:cubicBezTo>
                    <a:pt x="2157" y="594"/>
                    <a:pt x="2177" y="573"/>
                    <a:pt x="2177" y="543"/>
                  </a:cubicBezTo>
                  <a:lnTo>
                    <a:pt x="2177" y="348"/>
                  </a:lnTo>
                  <a:cubicBezTo>
                    <a:pt x="2177" y="318"/>
                    <a:pt x="2198" y="297"/>
                    <a:pt x="2229" y="297"/>
                  </a:cubicBezTo>
                  <a:close/>
                  <a:moveTo>
                    <a:pt x="838" y="1"/>
                  </a:moveTo>
                  <a:cubicBezTo>
                    <a:pt x="378" y="1"/>
                    <a:pt x="0" y="379"/>
                    <a:pt x="0" y="839"/>
                  </a:cubicBezTo>
                  <a:lnTo>
                    <a:pt x="0" y="1136"/>
                  </a:lnTo>
                  <a:cubicBezTo>
                    <a:pt x="0" y="1156"/>
                    <a:pt x="21" y="1187"/>
                    <a:pt x="51" y="1187"/>
                  </a:cubicBezTo>
                  <a:lnTo>
                    <a:pt x="777" y="1187"/>
                  </a:lnTo>
                  <a:cubicBezTo>
                    <a:pt x="767" y="1207"/>
                    <a:pt x="757" y="1238"/>
                    <a:pt x="726" y="1248"/>
                  </a:cubicBezTo>
                  <a:lnTo>
                    <a:pt x="532" y="1402"/>
                  </a:lnTo>
                  <a:cubicBezTo>
                    <a:pt x="450" y="1463"/>
                    <a:pt x="398" y="1565"/>
                    <a:pt x="398" y="1677"/>
                  </a:cubicBezTo>
                  <a:lnTo>
                    <a:pt x="398" y="2608"/>
                  </a:lnTo>
                  <a:cubicBezTo>
                    <a:pt x="398" y="2751"/>
                    <a:pt x="501" y="2853"/>
                    <a:pt x="644" y="2853"/>
                  </a:cubicBezTo>
                  <a:lnTo>
                    <a:pt x="2720" y="2853"/>
                  </a:lnTo>
                  <a:cubicBezTo>
                    <a:pt x="2852" y="2853"/>
                    <a:pt x="2965" y="2751"/>
                    <a:pt x="2965" y="2608"/>
                  </a:cubicBezTo>
                  <a:lnTo>
                    <a:pt x="2965" y="1677"/>
                  </a:lnTo>
                  <a:cubicBezTo>
                    <a:pt x="2965" y="1565"/>
                    <a:pt x="2914" y="1463"/>
                    <a:pt x="2822" y="1402"/>
                  </a:cubicBezTo>
                  <a:lnTo>
                    <a:pt x="2627" y="1248"/>
                  </a:lnTo>
                  <a:cubicBezTo>
                    <a:pt x="2607" y="1238"/>
                    <a:pt x="2586" y="1207"/>
                    <a:pt x="2577" y="1187"/>
                  </a:cubicBezTo>
                  <a:lnTo>
                    <a:pt x="3302" y="1187"/>
                  </a:lnTo>
                  <a:cubicBezTo>
                    <a:pt x="3333" y="1187"/>
                    <a:pt x="3354" y="1156"/>
                    <a:pt x="3354" y="1136"/>
                  </a:cubicBezTo>
                  <a:lnTo>
                    <a:pt x="3354" y="839"/>
                  </a:lnTo>
                  <a:cubicBezTo>
                    <a:pt x="3354" y="379"/>
                    <a:pt x="2985" y="1"/>
                    <a:pt x="2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5844913" y="2378415"/>
              <a:ext cx="184769" cy="184895"/>
            </a:xfrm>
            <a:custGeom>
              <a:avLst/>
              <a:gdLst/>
              <a:ahLst/>
              <a:cxnLst/>
              <a:rect l="l" t="t" r="r" b="b"/>
              <a:pathLst>
                <a:path w="1473" h="1474" extrusionOk="0">
                  <a:moveTo>
                    <a:pt x="737" y="93"/>
                  </a:moveTo>
                  <a:cubicBezTo>
                    <a:pt x="1094" y="93"/>
                    <a:pt x="1381" y="379"/>
                    <a:pt x="1381" y="737"/>
                  </a:cubicBezTo>
                  <a:cubicBezTo>
                    <a:pt x="1381" y="1085"/>
                    <a:pt x="1094" y="1371"/>
                    <a:pt x="737" y="1371"/>
                  </a:cubicBezTo>
                  <a:cubicBezTo>
                    <a:pt x="389" y="1371"/>
                    <a:pt x="103" y="1085"/>
                    <a:pt x="103" y="737"/>
                  </a:cubicBezTo>
                  <a:cubicBezTo>
                    <a:pt x="103" y="379"/>
                    <a:pt x="389" y="93"/>
                    <a:pt x="737" y="93"/>
                  </a:cubicBezTo>
                  <a:close/>
                  <a:moveTo>
                    <a:pt x="737" y="1"/>
                  </a:moveTo>
                  <a:cubicBezTo>
                    <a:pt x="338" y="1"/>
                    <a:pt x="1" y="328"/>
                    <a:pt x="1" y="737"/>
                  </a:cubicBezTo>
                  <a:cubicBezTo>
                    <a:pt x="1" y="1136"/>
                    <a:pt x="338" y="1473"/>
                    <a:pt x="737" y="1473"/>
                  </a:cubicBezTo>
                  <a:cubicBezTo>
                    <a:pt x="1146" y="1473"/>
                    <a:pt x="1473" y="1136"/>
                    <a:pt x="1473" y="737"/>
                  </a:cubicBezTo>
                  <a:cubicBezTo>
                    <a:pt x="1473" y="328"/>
                    <a:pt x="1146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5894963" y="2427211"/>
              <a:ext cx="86050" cy="860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338" y="103"/>
                  </a:moveTo>
                  <a:cubicBezTo>
                    <a:pt x="470" y="103"/>
                    <a:pt x="583" y="205"/>
                    <a:pt x="583" y="348"/>
                  </a:cubicBezTo>
                  <a:cubicBezTo>
                    <a:pt x="583" y="481"/>
                    <a:pt x="470" y="593"/>
                    <a:pt x="338" y="593"/>
                  </a:cubicBezTo>
                  <a:cubicBezTo>
                    <a:pt x="205" y="593"/>
                    <a:pt x="92" y="481"/>
                    <a:pt x="92" y="348"/>
                  </a:cubicBezTo>
                  <a:cubicBezTo>
                    <a:pt x="92" y="205"/>
                    <a:pt x="205" y="103"/>
                    <a:pt x="338" y="103"/>
                  </a:cubicBezTo>
                  <a:close/>
                  <a:moveTo>
                    <a:pt x="338" y="0"/>
                  </a:moveTo>
                  <a:cubicBezTo>
                    <a:pt x="154" y="0"/>
                    <a:pt x="0" y="154"/>
                    <a:pt x="0" y="348"/>
                  </a:cubicBezTo>
                  <a:cubicBezTo>
                    <a:pt x="0" y="532"/>
                    <a:pt x="154" y="686"/>
                    <a:pt x="338" y="686"/>
                  </a:cubicBezTo>
                  <a:cubicBezTo>
                    <a:pt x="532" y="686"/>
                    <a:pt x="685" y="532"/>
                    <a:pt x="685" y="348"/>
                  </a:cubicBezTo>
                  <a:cubicBezTo>
                    <a:pt x="685" y="154"/>
                    <a:pt x="532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5869248" y="2402876"/>
              <a:ext cx="136100" cy="134720"/>
            </a:xfrm>
            <a:custGeom>
              <a:avLst/>
              <a:gdLst/>
              <a:ahLst/>
              <a:cxnLst/>
              <a:rect l="l" t="t" r="r" b="b"/>
              <a:pathLst>
                <a:path w="1085" h="1074" extrusionOk="0">
                  <a:moveTo>
                    <a:pt x="543" y="92"/>
                  </a:moveTo>
                  <a:cubicBezTo>
                    <a:pt x="788" y="92"/>
                    <a:pt x="982" y="297"/>
                    <a:pt x="982" y="542"/>
                  </a:cubicBezTo>
                  <a:cubicBezTo>
                    <a:pt x="982" y="777"/>
                    <a:pt x="788" y="982"/>
                    <a:pt x="543" y="982"/>
                  </a:cubicBezTo>
                  <a:cubicBezTo>
                    <a:pt x="297" y="982"/>
                    <a:pt x="103" y="777"/>
                    <a:pt x="103" y="542"/>
                  </a:cubicBezTo>
                  <a:cubicBezTo>
                    <a:pt x="103" y="297"/>
                    <a:pt x="297" y="92"/>
                    <a:pt x="543" y="92"/>
                  </a:cubicBezTo>
                  <a:close/>
                  <a:moveTo>
                    <a:pt x="543" y="0"/>
                  </a:moveTo>
                  <a:cubicBezTo>
                    <a:pt x="246" y="0"/>
                    <a:pt x="1" y="235"/>
                    <a:pt x="1" y="542"/>
                  </a:cubicBezTo>
                  <a:cubicBezTo>
                    <a:pt x="1" y="839"/>
                    <a:pt x="246" y="1074"/>
                    <a:pt x="543" y="1074"/>
                  </a:cubicBezTo>
                  <a:cubicBezTo>
                    <a:pt x="839" y="1074"/>
                    <a:pt x="1084" y="839"/>
                    <a:pt x="1084" y="542"/>
                  </a:cubicBezTo>
                  <a:cubicBezTo>
                    <a:pt x="1084" y="235"/>
                    <a:pt x="839" y="0"/>
                    <a:pt x="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7"/>
          <p:cNvSpPr/>
          <p:nvPr/>
        </p:nvSpPr>
        <p:spPr>
          <a:xfrm>
            <a:off x="4770834" y="1335889"/>
            <a:ext cx="351601" cy="308325"/>
          </a:xfrm>
          <a:custGeom>
            <a:avLst/>
            <a:gdLst/>
            <a:ahLst/>
            <a:cxnLst/>
            <a:rect l="l" t="t" r="r" b="b"/>
            <a:pathLst>
              <a:path w="2803" h="2458" extrusionOk="0">
                <a:moveTo>
                  <a:pt x="635" y="133"/>
                </a:moveTo>
                <a:cubicBezTo>
                  <a:pt x="839" y="133"/>
                  <a:pt x="1116" y="194"/>
                  <a:pt x="1300" y="450"/>
                </a:cubicBezTo>
                <a:lnTo>
                  <a:pt x="1309" y="2034"/>
                </a:lnTo>
                <a:cubicBezTo>
                  <a:pt x="1197" y="1943"/>
                  <a:pt x="972" y="1820"/>
                  <a:pt x="614" y="1800"/>
                </a:cubicBezTo>
                <a:cubicBezTo>
                  <a:pt x="523" y="1800"/>
                  <a:pt x="420" y="1800"/>
                  <a:pt x="328" y="1809"/>
                </a:cubicBezTo>
                <a:lnTo>
                  <a:pt x="328" y="174"/>
                </a:lnTo>
                <a:cubicBezTo>
                  <a:pt x="430" y="143"/>
                  <a:pt x="532" y="133"/>
                  <a:pt x="635" y="133"/>
                </a:cubicBezTo>
                <a:close/>
                <a:moveTo>
                  <a:pt x="2056" y="152"/>
                </a:moveTo>
                <a:cubicBezTo>
                  <a:pt x="2070" y="152"/>
                  <a:pt x="2084" y="153"/>
                  <a:pt x="2097" y="153"/>
                </a:cubicBezTo>
                <a:cubicBezTo>
                  <a:pt x="2209" y="153"/>
                  <a:pt x="2322" y="164"/>
                  <a:pt x="2434" y="194"/>
                </a:cubicBezTo>
                <a:lnTo>
                  <a:pt x="2434" y="1912"/>
                </a:lnTo>
                <a:cubicBezTo>
                  <a:pt x="2332" y="1891"/>
                  <a:pt x="2230" y="1881"/>
                  <a:pt x="2127" y="1871"/>
                </a:cubicBezTo>
                <a:cubicBezTo>
                  <a:pt x="2110" y="1870"/>
                  <a:pt x="2094" y="1870"/>
                  <a:pt x="2077" y="1870"/>
                </a:cubicBezTo>
                <a:cubicBezTo>
                  <a:pt x="1729" y="1870"/>
                  <a:pt x="1519" y="1967"/>
                  <a:pt x="1412" y="2045"/>
                </a:cubicBezTo>
                <a:lnTo>
                  <a:pt x="1412" y="450"/>
                </a:lnTo>
                <a:cubicBezTo>
                  <a:pt x="1594" y="221"/>
                  <a:pt x="1855" y="152"/>
                  <a:pt x="2056" y="152"/>
                </a:cubicBezTo>
                <a:close/>
                <a:moveTo>
                  <a:pt x="226" y="317"/>
                </a:moveTo>
                <a:lnTo>
                  <a:pt x="226" y="1871"/>
                </a:lnTo>
                <a:cubicBezTo>
                  <a:pt x="226" y="1912"/>
                  <a:pt x="257" y="1943"/>
                  <a:pt x="277" y="1943"/>
                </a:cubicBezTo>
                <a:lnTo>
                  <a:pt x="287" y="1943"/>
                </a:lnTo>
                <a:cubicBezTo>
                  <a:pt x="400" y="1922"/>
                  <a:pt x="502" y="1922"/>
                  <a:pt x="614" y="1922"/>
                </a:cubicBezTo>
                <a:cubicBezTo>
                  <a:pt x="768" y="1932"/>
                  <a:pt x="921" y="1963"/>
                  <a:pt x="1064" y="2034"/>
                </a:cubicBezTo>
                <a:cubicBezTo>
                  <a:pt x="955" y="2011"/>
                  <a:pt x="847" y="1999"/>
                  <a:pt x="739" y="1999"/>
                </a:cubicBezTo>
                <a:cubicBezTo>
                  <a:pt x="522" y="1999"/>
                  <a:pt x="308" y="2045"/>
                  <a:pt x="103" y="2127"/>
                </a:cubicBezTo>
                <a:lnTo>
                  <a:pt x="103" y="317"/>
                </a:lnTo>
                <a:close/>
                <a:moveTo>
                  <a:pt x="2557" y="348"/>
                </a:moveTo>
                <a:lnTo>
                  <a:pt x="2690" y="358"/>
                </a:lnTo>
                <a:lnTo>
                  <a:pt x="2690" y="2280"/>
                </a:lnTo>
                <a:cubicBezTo>
                  <a:pt x="2403" y="2132"/>
                  <a:pt x="2102" y="2058"/>
                  <a:pt x="1811" y="2058"/>
                </a:cubicBezTo>
                <a:cubicBezTo>
                  <a:pt x="1759" y="2058"/>
                  <a:pt x="1708" y="2061"/>
                  <a:pt x="1657" y="2065"/>
                </a:cubicBezTo>
                <a:cubicBezTo>
                  <a:pt x="1784" y="2023"/>
                  <a:pt x="1911" y="2001"/>
                  <a:pt x="2044" y="2001"/>
                </a:cubicBezTo>
                <a:cubicBezTo>
                  <a:pt x="2072" y="2001"/>
                  <a:pt x="2099" y="2002"/>
                  <a:pt x="2127" y="2004"/>
                </a:cubicBezTo>
                <a:cubicBezTo>
                  <a:pt x="2250" y="2014"/>
                  <a:pt x="2373" y="2034"/>
                  <a:pt x="2486" y="2055"/>
                </a:cubicBezTo>
                <a:cubicBezTo>
                  <a:pt x="2491" y="2057"/>
                  <a:pt x="2496" y="2058"/>
                  <a:pt x="2501" y="2058"/>
                </a:cubicBezTo>
                <a:cubicBezTo>
                  <a:pt x="2526" y="2058"/>
                  <a:pt x="2547" y="2038"/>
                  <a:pt x="2547" y="2004"/>
                </a:cubicBezTo>
                <a:cubicBezTo>
                  <a:pt x="2557" y="2004"/>
                  <a:pt x="2557" y="1993"/>
                  <a:pt x="2557" y="1993"/>
                </a:cubicBezTo>
                <a:lnTo>
                  <a:pt x="2557" y="348"/>
                </a:lnTo>
                <a:close/>
                <a:moveTo>
                  <a:pt x="645" y="0"/>
                </a:moveTo>
                <a:cubicBezTo>
                  <a:pt x="512" y="0"/>
                  <a:pt x="389" y="21"/>
                  <a:pt x="267" y="62"/>
                </a:cubicBezTo>
                <a:cubicBezTo>
                  <a:pt x="246" y="62"/>
                  <a:pt x="226" y="92"/>
                  <a:pt x="226" y="123"/>
                </a:cubicBezTo>
                <a:lnTo>
                  <a:pt x="226" y="194"/>
                </a:lnTo>
                <a:lnTo>
                  <a:pt x="52" y="194"/>
                </a:lnTo>
                <a:cubicBezTo>
                  <a:pt x="50" y="193"/>
                  <a:pt x="47" y="192"/>
                  <a:pt x="44" y="192"/>
                </a:cubicBezTo>
                <a:cubicBezTo>
                  <a:pt x="24" y="192"/>
                  <a:pt x="1" y="220"/>
                  <a:pt x="1" y="255"/>
                </a:cubicBezTo>
                <a:lnTo>
                  <a:pt x="1" y="2229"/>
                </a:lnTo>
                <a:cubicBezTo>
                  <a:pt x="1" y="2259"/>
                  <a:pt x="32" y="2290"/>
                  <a:pt x="52" y="2290"/>
                </a:cubicBezTo>
                <a:cubicBezTo>
                  <a:pt x="62" y="2290"/>
                  <a:pt x="73" y="2290"/>
                  <a:pt x="83" y="2280"/>
                </a:cubicBezTo>
                <a:cubicBezTo>
                  <a:pt x="83" y="2280"/>
                  <a:pt x="342" y="2127"/>
                  <a:pt x="757" y="2127"/>
                </a:cubicBezTo>
                <a:cubicBezTo>
                  <a:pt x="930" y="2127"/>
                  <a:pt x="1131" y="2154"/>
                  <a:pt x="1350" y="2229"/>
                </a:cubicBezTo>
                <a:lnTo>
                  <a:pt x="1361" y="2239"/>
                </a:lnTo>
                <a:lnTo>
                  <a:pt x="1371" y="2239"/>
                </a:lnTo>
                <a:cubicBezTo>
                  <a:pt x="1520" y="2204"/>
                  <a:pt x="1660" y="2189"/>
                  <a:pt x="1791" y="2189"/>
                </a:cubicBezTo>
                <a:cubicBezTo>
                  <a:pt x="2343" y="2189"/>
                  <a:pt x="2712" y="2443"/>
                  <a:pt x="2720" y="2443"/>
                </a:cubicBezTo>
                <a:cubicBezTo>
                  <a:pt x="2728" y="2451"/>
                  <a:pt x="2740" y="2458"/>
                  <a:pt x="2754" y="2458"/>
                </a:cubicBezTo>
                <a:cubicBezTo>
                  <a:pt x="2760" y="2458"/>
                  <a:pt x="2766" y="2457"/>
                  <a:pt x="2772" y="2454"/>
                </a:cubicBezTo>
                <a:cubicBezTo>
                  <a:pt x="2792" y="2443"/>
                  <a:pt x="2802" y="2413"/>
                  <a:pt x="2802" y="2393"/>
                </a:cubicBezTo>
                <a:lnTo>
                  <a:pt x="2802" y="286"/>
                </a:lnTo>
                <a:cubicBezTo>
                  <a:pt x="2802" y="255"/>
                  <a:pt x="2782" y="225"/>
                  <a:pt x="2741" y="225"/>
                </a:cubicBezTo>
                <a:lnTo>
                  <a:pt x="2547" y="225"/>
                </a:lnTo>
                <a:lnTo>
                  <a:pt x="2547" y="143"/>
                </a:lnTo>
                <a:cubicBezTo>
                  <a:pt x="2547" y="112"/>
                  <a:pt x="2536" y="92"/>
                  <a:pt x="2506" y="82"/>
                </a:cubicBezTo>
                <a:cubicBezTo>
                  <a:pt x="2373" y="41"/>
                  <a:pt x="2240" y="21"/>
                  <a:pt x="2097" y="21"/>
                </a:cubicBezTo>
                <a:cubicBezTo>
                  <a:pt x="2082" y="20"/>
                  <a:pt x="2067" y="20"/>
                  <a:pt x="2051" y="20"/>
                </a:cubicBezTo>
                <a:cubicBezTo>
                  <a:pt x="1840" y="20"/>
                  <a:pt x="1560" y="89"/>
                  <a:pt x="1361" y="327"/>
                </a:cubicBezTo>
                <a:cubicBezTo>
                  <a:pt x="1146" y="62"/>
                  <a:pt x="850" y="10"/>
                  <a:pt x="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27"/>
          <p:cNvGrpSpPr/>
          <p:nvPr/>
        </p:nvGrpSpPr>
        <p:grpSpPr>
          <a:xfrm>
            <a:off x="4758039" y="3142842"/>
            <a:ext cx="378448" cy="436152"/>
            <a:chOff x="5748701" y="3142842"/>
            <a:chExt cx="378448" cy="436152"/>
          </a:xfrm>
        </p:grpSpPr>
        <p:sp>
          <p:nvSpPr>
            <p:cNvPr id="658" name="Google Shape;658;p27"/>
            <p:cNvSpPr/>
            <p:nvPr/>
          </p:nvSpPr>
          <p:spPr>
            <a:xfrm>
              <a:off x="5821832" y="3236420"/>
              <a:ext cx="232185" cy="260408"/>
            </a:xfrm>
            <a:custGeom>
              <a:avLst/>
              <a:gdLst/>
              <a:ahLst/>
              <a:cxnLst/>
              <a:rect l="l" t="t" r="r" b="b"/>
              <a:pathLst>
                <a:path w="1851" h="2076" extrusionOk="0">
                  <a:moveTo>
                    <a:pt x="921" y="113"/>
                  </a:moveTo>
                  <a:cubicBezTo>
                    <a:pt x="1371" y="113"/>
                    <a:pt x="1739" y="461"/>
                    <a:pt x="1739" y="890"/>
                  </a:cubicBezTo>
                  <a:cubicBezTo>
                    <a:pt x="1739" y="1126"/>
                    <a:pt x="1637" y="1340"/>
                    <a:pt x="1462" y="1483"/>
                  </a:cubicBezTo>
                  <a:cubicBezTo>
                    <a:pt x="1452" y="1483"/>
                    <a:pt x="1452" y="1494"/>
                    <a:pt x="1452" y="1494"/>
                  </a:cubicBezTo>
                  <a:cubicBezTo>
                    <a:pt x="1319" y="1637"/>
                    <a:pt x="1299" y="1851"/>
                    <a:pt x="1289" y="1964"/>
                  </a:cubicBezTo>
                  <a:lnTo>
                    <a:pt x="553" y="1964"/>
                  </a:lnTo>
                  <a:cubicBezTo>
                    <a:pt x="553" y="1851"/>
                    <a:pt x="532" y="1626"/>
                    <a:pt x="389" y="1483"/>
                  </a:cubicBezTo>
                  <a:cubicBezTo>
                    <a:pt x="215" y="1340"/>
                    <a:pt x="113" y="1126"/>
                    <a:pt x="113" y="890"/>
                  </a:cubicBezTo>
                  <a:cubicBezTo>
                    <a:pt x="113" y="461"/>
                    <a:pt x="471" y="113"/>
                    <a:pt x="921" y="113"/>
                  </a:cubicBezTo>
                  <a:close/>
                  <a:moveTo>
                    <a:pt x="931" y="1"/>
                  </a:moveTo>
                  <a:cubicBezTo>
                    <a:pt x="419" y="1"/>
                    <a:pt x="1" y="410"/>
                    <a:pt x="1" y="901"/>
                  </a:cubicBezTo>
                  <a:cubicBezTo>
                    <a:pt x="1" y="1156"/>
                    <a:pt x="113" y="1401"/>
                    <a:pt x="317" y="1565"/>
                  </a:cubicBezTo>
                  <a:cubicBezTo>
                    <a:pt x="460" y="1708"/>
                    <a:pt x="451" y="2015"/>
                    <a:pt x="440" y="2015"/>
                  </a:cubicBezTo>
                  <a:cubicBezTo>
                    <a:pt x="440" y="2035"/>
                    <a:pt x="451" y="2046"/>
                    <a:pt x="460" y="2056"/>
                  </a:cubicBezTo>
                  <a:cubicBezTo>
                    <a:pt x="471" y="2066"/>
                    <a:pt x="491" y="2076"/>
                    <a:pt x="501" y="2076"/>
                  </a:cubicBezTo>
                  <a:lnTo>
                    <a:pt x="1350" y="2076"/>
                  </a:lnTo>
                  <a:cubicBezTo>
                    <a:pt x="1371" y="2076"/>
                    <a:pt x="1381" y="2066"/>
                    <a:pt x="1391" y="2056"/>
                  </a:cubicBezTo>
                  <a:cubicBezTo>
                    <a:pt x="1401" y="2046"/>
                    <a:pt x="1401" y="2035"/>
                    <a:pt x="1401" y="2015"/>
                  </a:cubicBezTo>
                  <a:cubicBezTo>
                    <a:pt x="1401" y="2015"/>
                    <a:pt x="1391" y="1708"/>
                    <a:pt x="1534" y="1565"/>
                  </a:cubicBezTo>
                  <a:cubicBezTo>
                    <a:pt x="1534" y="1565"/>
                    <a:pt x="1544" y="1565"/>
                    <a:pt x="1544" y="1555"/>
                  </a:cubicBezTo>
                  <a:cubicBezTo>
                    <a:pt x="1739" y="1391"/>
                    <a:pt x="1851" y="1146"/>
                    <a:pt x="1851" y="901"/>
                  </a:cubicBezTo>
                  <a:cubicBezTo>
                    <a:pt x="1851" y="410"/>
                    <a:pt x="1432" y="1"/>
                    <a:pt x="9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5930838" y="3265898"/>
              <a:ext cx="97590" cy="93827"/>
            </a:xfrm>
            <a:custGeom>
              <a:avLst/>
              <a:gdLst/>
              <a:ahLst/>
              <a:cxnLst/>
              <a:rect l="l" t="t" r="r" b="b"/>
              <a:pathLst>
                <a:path w="778" h="748" extrusionOk="0">
                  <a:moveTo>
                    <a:pt x="52" y="1"/>
                  </a:moveTo>
                  <a:cubicBezTo>
                    <a:pt x="21" y="1"/>
                    <a:pt x="0" y="21"/>
                    <a:pt x="0" y="52"/>
                  </a:cubicBezTo>
                  <a:cubicBezTo>
                    <a:pt x="0" y="82"/>
                    <a:pt x="21" y="103"/>
                    <a:pt x="52" y="103"/>
                  </a:cubicBezTo>
                  <a:cubicBezTo>
                    <a:pt x="389" y="103"/>
                    <a:pt x="655" y="369"/>
                    <a:pt x="655" y="686"/>
                  </a:cubicBezTo>
                  <a:cubicBezTo>
                    <a:pt x="655" y="716"/>
                    <a:pt x="686" y="747"/>
                    <a:pt x="716" y="747"/>
                  </a:cubicBezTo>
                  <a:cubicBezTo>
                    <a:pt x="747" y="747"/>
                    <a:pt x="777" y="716"/>
                    <a:pt x="777" y="686"/>
                  </a:cubicBezTo>
                  <a:cubicBezTo>
                    <a:pt x="777" y="307"/>
                    <a:pt x="450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5873136" y="3504484"/>
              <a:ext cx="128448" cy="33492"/>
            </a:xfrm>
            <a:custGeom>
              <a:avLst/>
              <a:gdLst/>
              <a:ahLst/>
              <a:cxnLst/>
              <a:rect l="l" t="t" r="r" b="b"/>
              <a:pathLst>
                <a:path w="1024" h="267" extrusionOk="0">
                  <a:moveTo>
                    <a:pt x="880" y="103"/>
                  </a:moveTo>
                  <a:cubicBezTo>
                    <a:pt x="890" y="103"/>
                    <a:pt x="910" y="113"/>
                    <a:pt x="910" y="123"/>
                  </a:cubicBezTo>
                  <a:cubicBezTo>
                    <a:pt x="910" y="143"/>
                    <a:pt x="900" y="154"/>
                    <a:pt x="880" y="154"/>
                  </a:cubicBezTo>
                  <a:lnTo>
                    <a:pt x="144" y="154"/>
                  </a:lnTo>
                  <a:cubicBezTo>
                    <a:pt x="133" y="154"/>
                    <a:pt x="113" y="143"/>
                    <a:pt x="113" y="123"/>
                  </a:cubicBezTo>
                  <a:cubicBezTo>
                    <a:pt x="113" y="113"/>
                    <a:pt x="123" y="103"/>
                    <a:pt x="144" y="103"/>
                  </a:cubicBezTo>
                  <a:close/>
                  <a:moveTo>
                    <a:pt x="144" y="0"/>
                  </a:moveTo>
                  <a:cubicBezTo>
                    <a:pt x="72" y="0"/>
                    <a:pt x="1" y="62"/>
                    <a:pt x="1" y="134"/>
                  </a:cubicBezTo>
                  <a:cubicBezTo>
                    <a:pt x="1" y="205"/>
                    <a:pt x="72" y="266"/>
                    <a:pt x="144" y="266"/>
                  </a:cubicBezTo>
                  <a:lnTo>
                    <a:pt x="880" y="266"/>
                  </a:lnTo>
                  <a:cubicBezTo>
                    <a:pt x="962" y="266"/>
                    <a:pt x="1023" y="205"/>
                    <a:pt x="1023" y="134"/>
                  </a:cubicBezTo>
                  <a:cubicBezTo>
                    <a:pt x="1023" y="62"/>
                    <a:pt x="962" y="0"/>
                    <a:pt x="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887186" y="3544248"/>
              <a:ext cx="100225" cy="34746"/>
            </a:xfrm>
            <a:custGeom>
              <a:avLst/>
              <a:gdLst/>
              <a:ahLst/>
              <a:cxnLst/>
              <a:rect l="l" t="t" r="r" b="b"/>
              <a:pathLst>
                <a:path w="799" h="277" extrusionOk="0">
                  <a:moveTo>
                    <a:pt x="666" y="113"/>
                  </a:moveTo>
                  <a:cubicBezTo>
                    <a:pt x="675" y="113"/>
                    <a:pt x="686" y="123"/>
                    <a:pt x="686" y="133"/>
                  </a:cubicBezTo>
                  <a:cubicBezTo>
                    <a:pt x="686" y="154"/>
                    <a:pt x="675" y="164"/>
                    <a:pt x="666" y="164"/>
                  </a:cubicBezTo>
                  <a:lnTo>
                    <a:pt x="144" y="164"/>
                  </a:lnTo>
                  <a:cubicBezTo>
                    <a:pt x="123" y="164"/>
                    <a:pt x="114" y="154"/>
                    <a:pt x="114" y="133"/>
                  </a:cubicBezTo>
                  <a:cubicBezTo>
                    <a:pt x="114" y="123"/>
                    <a:pt x="123" y="113"/>
                    <a:pt x="144" y="113"/>
                  </a:cubicBezTo>
                  <a:close/>
                  <a:moveTo>
                    <a:pt x="144" y="1"/>
                  </a:moveTo>
                  <a:cubicBezTo>
                    <a:pt x="62" y="1"/>
                    <a:pt x="1" y="62"/>
                    <a:pt x="1" y="144"/>
                  </a:cubicBezTo>
                  <a:cubicBezTo>
                    <a:pt x="1" y="215"/>
                    <a:pt x="62" y="276"/>
                    <a:pt x="144" y="276"/>
                  </a:cubicBezTo>
                  <a:lnTo>
                    <a:pt x="666" y="276"/>
                  </a:lnTo>
                  <a:cubicBezTo>
                    <a:pt x="737" y="276"/>
                    <a:pt x="798" y="215"/>
                    <a:pt x="798" y="144"/>
                  </a:cubicBezTo>
                  <a:cubicBezTo>
                    <a:pt x="798" y="62"/>
                    <a:pt x="737" y="1"/>
                    <a:pt x="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930838" y="3142842"/>
              <a:ext cx="14300" cy="60461"/>
            </a:xfrm>
            <a:custGeom>
              <a:avLst/>
              <a:gdLst/>
              <a:ahLst/>
              <a:cxnLst/>
              <a:rect l="l" t="t" r="r" b="b"/>
              <a:pathLst>
                <a:path w="114" h="482" extrusionOk="0">
                  <a:moveTo>
                    <a:pt x="52" y="0"/>
                  </a:moveTo>
                  <a:cubicBezTo>
                    <a:pt x="21" y="0"/>
                    <a:pt x="0" y="31"/>
                    <a:pt x="0" y="52"/>
                  </a:cubicBezTo>
                  <a:lnTo>
                    <a:pt x="0" y="430"/>
                  </a:lnTo>
                  <a:cubicBezTo>
                    <a:pt x="0" y="461"/>
                    <a:pt x="21" y="481"/>
                    <a:pt x="52" y="481"/>
                  </a:cubicBezTo>
                  <a:cubicBezTo>
                    <a:pt x="82" y="481"/>
                    <a:pt x="113" y="461"/>
                    <a:pt x="113" y="430"/>
                  </a:cubicBezTo>
                  <a:lnTo>
                    <a:pt x="113" y="52"/>
                  </a:lnTo>
                  <a:cubicBezTo>
                    <a:pt x="113" y="31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016764" y="3176083"/>
              <a:ext cx="43778" cy="52809"/>
            </a:xfrm>
            <a:custGeom>
              <a:avLst/>
              <a:gdLst/>
              <a:ahLst/>
              <a:cxnLst/>
              <a:rect l="l" t="t" r="r" b="b"/>
              <a:pathLst>
                <a:path w="349" h="421" extrusionOk="0">
                  <a:moveTo>
                    <a:pt x="280" y="0"/>
                  </a:moveTo>
                  <a:cubicBezTo>
                    <a:pt x="265" y="0"/>
                    <a:pt x="248" y="9"/>
                    <a:pt x="235" y="21"/>
                  </a:cubicBezTo>
                  <a:lnTo>
                    <a:pt x="21" y="328"/>
                  </a:lnTo>
                  <a:cubicBezTo>
                    <a:pt x="1" y="359"/>
                    <a:pt x="11" y="390"/>
                    <a:pt x="31" y="410"/>
                  </a:cubicBezTo>
                  <a:cubicBezTo>
                    <a:pt x="42" y="421"/>
                    <a:pt x="51" y="421"/>
                    <a:pt x="62" y="421"/>
                  </a:cubicBezTo>
                  <a:cubicBezTo>
                    <a:pt x="83" y="421"/>
                    <a:pt x="103" y="410"/>
                    <a:pt x="113" y="390"/>
                  </a:cubicBezTo>
                  <a:lnTo>
                    <a:pt x="328" y="83"/>
                  </a:lnTo>
                  <a:cubicBezTo>
                    <a:pt x="348" y="62"/>
                    <a:pt x="338" y="32"/>
                    <a:pt x="307" y="12"/>
                  </a:cubicBezTo>
                  <a:cubicBezTo>
                    <a:pt x="300" y="4"/>
                    <a:pt x="290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5817943" y="3174076"/>
              <a:ext cx="42523" cy="53436"/>
            </a:xfrm>
            <a:custGeom>
              <a:avLst/>
              <a:gdLst/>
              <a:ahLst/>
              <a:cxnLst/>
              <a:rect l="l" t="t" r="r" b="b"/>
              <a:pathLst>
                <a:path w="339" h="426" extrusionOk="0">
                  <a:moveTo>
                    <a:pt x="70" y="1"/>
                  </a:moveTo>
                  <a:cubicBezTo>
                    <a:pt x="59" y="1"/>
                    <a:pt x="49" y="3"/>
                    <a:pt x="42" y="7"/>
                  </a:cubicBezTo>
                  <a:cubicBezTo>
                    <a:pt x="11" y="28"/>
                    <a:pt x="1" y="58"/>
                    <a:pt x="21" y="89"/>
                  </a:cubicBezTo>
                  <a:lnTo>
                    <a:pt x="226" y="396"/>
                  </a:lnTo>
                  <a:cubicBezTo>
                    <a:pt x="236" y="416"/>
                    <a:pt x="257" y="426"/>
                    <a:pt x="277" y="426"/>
                  </a:cubicBezTo>
                  <a:cubicBezTo>
                    <a:pt x="287" y="426"/>
                    <a:pt x="298" y="416"/>
                    <a:pt x="307" y="416"/>
                  </a:cubicBezTo>
                  <a:cubicBezTo>
                    <a:pt x="338" y="396"/>
                    <a:pt x="338" y="365"/>
                    <a:pt x="328" y="334"/>
                  </a:cubicBezTo>
                  <a:lnTo>
                    <a:pt x="113" y="28"/>
                  </a:lnTo>
                  <a:cubicBezTo>
                    <a:pt x="107" y="8"/>
                    <a:pt x="88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5748701" y="3246706"/>
              <a:ext cx="57827" cy="36126"/>
            </a:xfrm>
            <a:custGeom>
              <a:avLst/>
              <a:gdLst/>
              <a:ahLst/>
              <a:cxnLst/>
              <a:rect l="l" t="t" r="r" b="b"/>
              <a:pathLst>
                <a:path w="461" h="288" extrusionOk="0">
                  <a:moveTo>
                    <a:pt x="61" y="0"/>
                  </a:moveTo>
                  <a:cubicBezTo>
                    <a:pt x="42" y="0"/>
                    <a:pt x="24" y="11"/>
                    <a:pt x="11" y="31"/>
                  </a:cubicBezTo>
                  <a:cubicBezTo>
                    <a:pt x="1" y="51"/>
                    <a:pt x="11" y="92"/>
                    <a:pt x="41" y="103"/>
                  </a:cubicBezTo>
                  <a:lnTo>
                    <a:pt x="369" y="276"/>
                  </a:lnTo>
                  <a:cubicBezTo>
                    <a:pt x="379" y="287"/>
                    <a:pt x="389" y="287"/>
                    <a:pt x="400" y="287"/>
                  </a:cubicBezTo>
                  <a:cubicBezTo>
                    <a:pt x="420" y="287"/>
                    <a:pt x="441" y="276"/>
                    <a:pt x="450" y="256"/>
                  </a:cubicBezTo>
                  <a:cubicBezTo>
                    <a:pt x="461" y="235"/>
                    <a:pt x="450" y="195"/>
                    <a:pt x="430" y="185"/>
                  </a:cubicBezTo>
                  <a:lnTo>
                    <a:pt x="93" y="11"/>
                  </a:lnTo>
                  <a:cubicBezTo>
                    <a:pt x="82" y="3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068068" y="3246706"/>
              <a:ext cx="59081" cy="36126"/>
            </a:xfrm>
            <a:custGeom>
              <a:avLst/>
              <a:gdLst/>
              <a:ahLst/>
              <a:cxnLst/>
              <a:rect l="l" t="t" r="r" b="b"/>
              <a:pathLst>
                <a:path w="471" h="288" extrusionOk="0">
                  <a:moveTo>
                    <a:pt x="410" y="0"/>
                  </a:moveTo>
                  <a:cubicBezTo>
                    <a:pt x="400" y="0"/>
                    <a:pt x="389" y="3"/>
                    <a:pt x="379" y="11"/>
                  </a:cubicBezTo>
                  <a:lnTo>
                    <a:pt x="42" y="185"/>
                  </a:lnTo>
                  <a:cubicBezTo>
                    <a:pt x="10" y="195"/>
                    <a:pt x="1" y="235"/>
                    <a:pt x="10" y="256"/>
                  </a:cubicBezTo>
                  <a:cubicBezTo>
                    <a:pt x="21" y="276"/>
                    <a:pt x="42" y="287"/>
                    <a:pt x="62" y="287"/>
                  </a:cubicBezTo>
                  <a:cubicBezTo>
                    <a:pt x="72" y="287"/>
                    <a:pt x="82" y="287"/>
                    <a:pt x="92" y="276"/>
                  </a:cubicBezTo>
                  <a:lnTo>
                    <a:pt x="430" y="103"/>
                  </a:lnTo>
                  <a:cubicBezTo>
                    <a:pt x="460" y="92"/>
                    <a:pt x="471" y="51"/>
                    <a:pt x="451" y="31"/>
                  </a:cubicBezTo>
                  <a:cubicBezTo>
                    <a:pt x="444" y="11"/>
                    <a:pt x="428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>
            <a:off x="4723418" y="4081128"/>
            <a:ext cx="446435" cy="430253"/>
            <a:chOff x="5714080" y="4081128"/>
            <a:chExt cx="446435" cy="430253"/>
          </a:xfrm>
        </p:grpSpPr>
        <p:sp>
          <p:nvSpPr>
            <p:cNvPr id="668" name="Google Shape;668;p27"/>
            <p:cNvSpPr/>
            <p:nvPr/>
          </p:nvSpPr>
          <p:spPr>
            <a:xfrm>
              <a:off x="5714080" y="4222623"/>
              <a:ext cx="386097" cy="191292"/>
            </a:xfrm>
            <a:custGeom>
              <a:avLst/>
              <a:gdLst/>
              <a:ahLst/>
              <a:cxnLst/>
              <a:rect l="l" t="t" r="r" b="b"/>
              <a:pathLst>
                <a:path w="3078" h="1525" extrusionOk="0">
                  <a:moveTo>
                    <a:pt x="52" y="1"/>
                  </a:moveTo>
                  <a:cubicBezTo>
                    <a:pt x="31" y="1"/>
                    <a:pt x="1" y="21"/>
                    <a:pt x="1" y="52"/>
                  </a:cubicBezTo>
                  <a:lnTo>
                    <a:pt x="1" y="1473"/>
                  </a:lnTo>
                  <a:cubicBezTo>
                    <a:pt x="1" y="1504"/>
                    <a:pt x="31" y="1524"/>
                    <a:pt x="52" y="1524"/>
                  </a:cubicBezTo>
                  <a:lnTo>
                    <a:pt x="2076" y="1524"/>
                  </a:lnTo>
                  <a:cubicBezTo>
                    <a:pt x="2107" y="1524"/>
                    <a:pt x="2127" y="1504"/>
                    <a:pt x="2127" y="1473"/>
                  </a:cubicBezTo>
                  <a:cubicBezTo>
                    <a:pt x="2127" y="1443"/>
                    <a:pt x="2107" y="1422"/>
                    <a:pt x="2076" y="1422"/>
                  </a:cubicBezTo>
                  <a:lnTo>
                    <a:pt x="103" y="1422"/>
                  </a:lnTo>
                  <a:lnTo>
                    <a:pt x="103" y="93"/>
                  </a:lnTo>
                  <a:lnTo>
                    <a:pt x="2976" y="93"/>
                  </a:lnTo>
                  <a:lnTo>
                    <a:pt x="2976" y="226"/>
                  </a:lnTo>
                  <a:cubicBezTo>
                    <a:pt x="2976" y="257"/>
                    <a:pt x="2996" y="277"/>
                    <a:pt x="3027" y="277"/>
                  </a:cubicBezTo>
                  <a:cubicBezTo>
                    <a:pt x="3057" y="277"/>
                    <a:pt x="3078" y="257"/>
                    <a:pt x="3078" y="226"/>
                  </a:cubicBezTo>
                  <a:lnTo>
                    <a:pt x="3078" y="52"/>
                  </a:lnTo>
                  <a:cubicBezTo>
                    <a:pt x="3078" y="21"/>
                    <a:pt x="3057" y="1"/>
                    <a:pt x="3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729509" y="4125157"/>
              <a:ext cx="325887" cy="80029"/>
            </a:xfrm>
            <a:custGeom>
              <a:avLst/>
              <a:gdLst/>
              <a:ahLst/>
              <a:cxnLst/>
              <a:rect l="l" t="t" r="r" b="b"/>
              <a:pathLst>
                <a:path w="2598" h="638" extrusionOk="0">
                  <a:moveTo>
                    <a:pt x="185" y="1"/>
                  </a:moveTo>
                  <a:cubicBezTo>
                    <a:pt x="164" y="1"/>
                    <a:pt x="154" y="1"/>
                    <a:pt x="144" y="11"/>
                  </a:cubicBezTo>
                  <a:cubicBezTo>
                    <a:pt x="133" y="21"/>
                    <a:pt x="123" y="32"/>
                    <a:pt x="123" y="42"/>
                  </a:cubicBezTo>
                  <a:lnTo>
                    <a:pt x="1" y="573"/>
                  </a:lnTo>
                  <a:cubicBezTo>
                    <a:pt x="1" y="604"/>
                    <a:pt x="10" y="635"/>
                    <a:pt x="41" y="635"/>
                  </a:cubicBezTo>
                  <a:cubicBezTo>
                    <a:pt x="47" y="637"/>
                    <a:pt x="52" y="637"/>
                    <a:pt x="57" y="637"/>
                  </a:cubicBezTo>
                  <a:cubicBezTo>
                    <a:pt x="79" y="637"/>
                    <a:pt x="94" y="619"/>
                    <a:pt x="103" y="594"/>
                  </a:cubicBezTo>
                  <a:lnTo>
                    <a:pt x="205" y="114"/>
                  </a:lnTo>
                  <a:lnTo>
                    <a:pt x="2536" y="635"/>
                  </a:lnTo>
                  <a:lnTo>
                    <a:pt x="2546" y="635"/>
                  </a:lnTo>
                  <a:cubicBezTo>
                    <a:pt x="2577" y="635"/>
                    <a:pt x="2597" y="614"/>
                    <a:pt x="2597" y="584"/>
                  </a:cubicBezTo>
                  <a:cubicBezTo>
                    <a:pt x="2597" y="563"/>
                    <a:pt x="2577" y="543"/>
                    <a:pt x="2557" y="532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5810292" y="4081128"/>
              <a:ext cx="209230" cy="87054"/>
            </a:xfrm>
            <a:custGeom>
              <a:avLst/>
              <a:gdLst/>
              <a:ahLst/>
              <a:cxnLst/>
              <a:rect l="l" t="t" r="r" b="b"/>
              <a:pathLst>
                <a:path w="1668" h="694" extrusionOk="0">
                  <a:moveTo>
                    <a:pt x="177" y="0"/>
                  </a:moveTo>
                  <a:cubicBezTo>
                    <a:pt x="159" y="0"/>
                    <a:pt x="141" y="10"/>
                    <a:pt x="134" y="25"/>
                  </a:cubicBezTo>
                  <a:lnTo>
                    <a:pt x="11" y="260"/>
                  </a:lnTo>
                  <a:cubicBezTo>
                    <a:pt x="0" y="290"/>
                    <a:pt x="11" y="321"/>
                    <a:pt x="31" y="331"/>
                  </a:cubicBezTo>
                  <a:cubicBezTo>
                    <a:pt x="40" y="334"/>
                    <a:pt x="48" y="335"/>
                    <a:pt x="56" y="335"/>
                  </a:cubicBezTo>
                  <a:cubicBezTo>
                    <a:pt x="77" y="335"/>
                    <a:pt x="95" y="326"/>
                    <a:pt x="103" y="311"/>
                  </a:cubicBezTo>
                  <a:lnTo>
                    <a:pt x="205" y="117"/>
                  </a:lnTo>
                  <a:lnTo>
                    <a:pt x="1585" y="689"/>
                  </a:lnTo>
                  <a:cubicBezTo>
                    <a:pt x="1593" y="692"/>
                    <a:pt x="1600" y="693"/>
                    <a:pt x="1606" y="693"/>
                  </a:cubicBezTo>
                  <a:cubicBezTo>
                    <a:pt x="1625" y="693"/>
                    <a:pt x="1639" y="682"/>
                    <a:pt x="1647" y="658"/>
                  </a:cubicBezTo>
                  <a:cubicBezTo>
                    <a:pt x="1667" y="638"/>
                    <a:pt x="1647" y="608"/>
                    <a:pt x="1626" y="597"/>
                  </a:cubicBezTo>
                  <a:lnTo>
                    <a:pt x="195" y="4"/>
                  </a:lnTo>
                  <a:cubicBezTo>
                    <a:pt x="189" y="1"/>
                    <a:pt x="183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5952665" y="4252227"/>
              <a:ext cx="72001" cy="12920"/>
            </a:xfrm>
            <a:custGeom>
              <a:avLst/>
              <a:gdLst/>
              <a:ahLst/>
              <a:cxnLst/>
              <a:rect l="l" t="t" r="r" b="b"/>
              <a:pathLst>
                <a:path w="574" h="103" extrusionOk="0">
                  <a:moveTo>
                    <a:pt x="51" y="0"/>
                  </a:moveTo>
                  <a:cubicBezTo>
                    <a:pt x="31" y="0"/>
                    <a:pt x="1" y="21"/>
                    <a:pt x="1" y="51"/>
                  </a:cubicBezTo>
                  <a:cubicBezTo>
                    <a:pt x="1" y="71"/>
                    <a:pt x="31" y="103"/>
                    <a:pt x="51" y="103"/>
                  </a:cubicBezTo>
                  <a:lnTo>
                    <a:pt x="522" y="103"/>
                  </a:lnTo>
                  <a:cubicBezTo>
                    <a:pt x="553" y="103"/>
                    <a:pt x="573" y="71"/>
                    <a:pt x="573" y="51"/>
                  </a:cubicBezTo>
                  <a:cubicBezTo>
                    <a:pt x="573" y="21"/>
                    <a:pt x="553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5834627" y="4252227"/>
              <a:ext cx="130957" cy="130957"/>
            </a:xfrm>
            <a:custGeom>
              <a:avLst/>
              <a:gdLst/>
              <a:ahLst/>
              <a:cxnLst/>
              <a:rect l="l" t="t" r="r" b="b"/>
              <a:pathLst>
                <a:path w="1044" h="1044" extrusionOk="0">
                  <a:moveTo>
                    <a:pt x="522" y="92"/>
                  </a:moveTo>
                  <a:cubicBezTo>
                    <a:pt x="758" y="92"/>
                    <a:pt x="951" y="287"/>
                    <a:pt x="951" y="521"/>
                  </a:cubicBezTo>
                  <a:cubicBezTo>
                    <a:pt x="951" y="757"/>
                    <a:pt x="758" y="951"/>
                    <a:pt x="522" y="951"/>
                  </a:cubicBezTo>
                  <a:cubicBezTo>
                    <a:pt x="287" y="951"/>
                    <a:pt x="93" y="757"/>
                    <a:pt x="93" y="521"/>
                  </a:cubicBezTo>
                  <a:cubicBezTo>
                    <a:pt x="93" y="287"/>
                    <a:pt x="287" y="92"/>
                    <a:pt x="522" y="92"/>
                  </a:cubicBezTo>
                  <a:close/>
                  <a:moveTo>
                    <a:pt x="522" y="0"/>
                  </a:moveTo>
                  <a:cubicBezTo>
                    <a:pt x="236" y="0"/>
                    <a:pt x="1" y="235"/>
                    <a:pt x="1" y="521"/>
                  </a:cubicBezTo>
                  <a:cubicBezTo>
                    <a:pt x="1" y="808"/>
                    <a:pt x="236" y="1043"/>
                    <a:pt x="522" y="1043"/>
                  </a:cubicBezTo>
                  <a:cubicBezTo>
                    <a:pt x="808" y="1043"/>
                    <a:pt x="1044" y="808"/>
                    <a:pt x="1044" y="521"/>
                  </a:cubicBezTo>
                  <a:cubicBezTo>
                    <a:pt x="1044" y="235"/>
                    <a:pt x="808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5996317" y="4272674"/>
              <a:ext cx="164198" cy="238708"/>
            </a:xfrm>
            <a:custGeom>
              <a:avLst/>
              <a:gdLst/>
              <a:ahLst/>
              <a:cxnLst/>
              <a:rect l="l" t="t" r="r" b="b"/>
              <a:pathLst>
                <a:path w="1309" h="1903" extrusionOk="0">
                  <a:moveTo>
                    <a:pt x="654" y="124"/>
                  </a:moveTo>
                  <a:cubicBezTo>
                    <a:pt x="1002" y="124"/>
                    <a:pt x="1175" y="205"/>
                    <a:pt x="1186" y="246"/>
                  </a:cubicBezTo>
                  <a:cubicBezTo>
                    <a:pt x="1175" y="276"/>
                    <a:pt x="1002" y="358"/>
                    <a:pt x="654" y="358"/>
                  </a:cubicBezTo>
                  <a:cubicBezTo>
                    <a:pt x="307" y="358"/>
                    <a:pt x="133" y="276"/>
                    <a:pt x="123" y="246"/>
                  </a:cubicBezTo>
                  <a:cubicBezTo>
                    <a:pt x="133" y="205"/>
                    <a:pt x="307" y="124"/>
                    <a:pt x="654" y="124"/>
                  </a:cubicBezTo>
                  <a:close/>
                  <a:moveTo>
                    <a:pt x="1186" y="389"/>
                  </a:moveTo>
                  <a:lnTo>
                    <a:pt x="1186" y="481"/>
                  </a:lnTo>
                  <a:cubicBezTo>
                    <a:pt x="1186" y="512"/>
                    <a:pt x="1002" y="594"/>
                    <a:pt x="654" y="594"/>
                  </a:cubicBezTo>
                  <a:cubicBezTo>
                    <a:pt x="307" y="594"/>
                    <a:pt x="133" y="512"/>
                    <a:pt x="123" y="481"/>
                  </a:cubicBezTo>
                  <a:lnTo>
                    <a:pt x="123" y="389"/>
                  </a:lnTo>
                  <a:cubicBezTo>
                    <a:pt x="246" y="451"/>
                    <a:pt x="460" y="481"/>
                    <a:pt x="654" y="481"/>
                  </a:cubicBezTo>
                  <a:cubicBezTo>
                    <a:pt x="859" y="481"/>
                    <a:pt x="1063" y="451"/>
                    <a:pt x="1186" y="389"/>
                  </a:cubicBezTo>
                  <a:close/>
                  <a:moveTo>
                    <a:pt x="1186" y="624"/>
                  </a:moveTo>
                  <a:lnTo>
                    <a:pt x="1186" y="717"/>
                  </a:lnTo>
                  <a:cubicBezTo>
                    <a:pt x="1186" y="747"/>
                    <a:pt x="1002" y="839"/>
                    <a:pt x="654" y="839"/>
                  </a:cubicBezTo>
                  <a:cubicBezTo>
                    <a:pt x="307" y="839"/>
                    <a:pt x="133" y="747"/>
                    <a:pt x="123" y="717"/>
                  </a:cubicBezTo>
                  <a:lnTo>
                    <a:pt x="123" y="624"/>
                  </a:lnTo>
                  <a:cubicBezTo>
                    <a:pt x="246" y="685"/>
                    <a:pt x="460" y="717"/>
                    <a:pt x="654" y="717"/>
                  </a:cubicBezTo>
                  <a:cubicBezTo>
                    <a:pt x="859" y="717"/>
                    <a:pt x="1063" y="685"/>
                    <a:pt x="1186" y="624"/>
                  </a:cubicBezTo>
                  <a:close/>
                  <a:moveTo>
                    <a:pt x="1186" y="860"/>
                  </a:moveTo>
                  <a:lnTo>
                    <a:pt x="1186" y="951"/>
                  </a:lnTo>
                  <a:cubicBezTo>
                    <a:pt x="1186" y="982"/>
                    <a:pt x="1002" y="1074"/>
                    <a:pt x="654" y="1074"/>
                  </a:cubicBezTo>
                  <a:cubicBezTo>
                    <a:pt x="307" y="1074"/>
                    <a:pt x="133" y="982"/>
                    <a:pt x="123" y="951"/>
                  </a:cubicBezTo>
                  <a:lnTo>
                    <a:pt x="123" y="860"/>
                  </a:lnTo>
                  <a:cubicBezTo>
                    <a:pt x="246" y="921"/>
                    <a:pt x="460" y="951"/>
                    <a:pt x="654" y="951"/>
                  </a:cubicBezTo>
                  <a:cubicBezTo>
                    <a:pt x="859" y="951"/>
                    <a:pt x="1063" y="921"/>
                    <a:pt x="1186" y="860"/>
                  </a:cubicBezTo>
                  <a:close/>
                  <a:moveTo>
                    <a:pt x="1186" y="1094"/>
                  </a:moveTo>
                  <a:lnTo>
                    <a:pt x="1186" y="1187"/>
                  </a:lnTo>
                  <a:cubicBezTo>
                    <a:pt x="1186" y="1228"/>
                    <a:pt x="1002" y="1310"/>
                    <a:pt x="654" y="1310"/>
                  </a:cubicBezTo>
                  <a:cubicBezTo>
                    <a:pt x="307" y="1310"/>
                    <a:pt x="133" y="1228"/>
                    <a:pt x="123" y="1187"/>
                  </a:cubicBezTo>
                  <a:lnTo>
                    <a:pt x="123" y="1094"/>
                  </a:lnTo>
                  <a:cubicBezTo>
                    <a:pt x="246" y="1166"/>
                    <a:pt x="460" y="1187"/>
                    <a:pt x="654" y="1187"/>
                  </a:cubicBezTo>
                  <a:cubicBezTo>
                    <a:pt x="859" y="1187"/>
                    <a:pt x="1063" y="1166"/>
                    <a:pt x="1186" y="1094"/>
                  </a:cubicBezTo>
                  <a:close/>
                  <a:moveTo>
                    <a:pt x="1186" y="1340"/>
                  </a:moveTo>
                  <a:lnTo>
                    <a:pt x="1186" y="1432"/>
                  </a:lnTo>
                  <a:cubicBezTo>
                    <a:pt x="1186" y="1462"/>
                    <a:pt x="1002" y="1544"/>
                    <a:pt x="654" y="1544"/>
                  </a:cubicBezTo>
                  <a:cubicBezTo>
                    <a:pt x="307" y="1544"/>
                    <a:pt x="133" y="1462"/>
                    <a:pt x="123" y="1432"/>
                  </a:cubicBezTo>
                  <a:lnTo>
                    <a:pt x="123" y="1340"/>
                  </a:lnTo>
                  <a:cubicBezTo>
                    <a:pt x="246" y="1401"/>
                    <a:pt x="460" y="1432"/>
                    <a:pt x="654" y="1432"/>
                  </a:cubicBezTo>
                  <a:cubicBezTo>
                    <a:pt x="859" y="1432"/>
                    <a:pt x="1063" y="1401"/>
                    <a:pt x="1186" y="1340"/>
                  </a:cubicBezTo>
                  <a:close/>
                  <a:moveTo>
                    <a:pt x="1186" y="1575"/>
                  </a:moveTo>
                  <a:lnTo>
                    <a:pt x="1186" y="1667"/>
                  </a:lnTo>
                  <a:cubicBezTo>
                    <a:pt x="1186" y="1698"/>
                    <a:pt x="1002" y="1790"/>
                    <a:pt x="654" y="1790"/>
                  </a:cubicBezTo>
                  <a:cubicBezTo>
                    <a:pt x="307" y="1790"/>
                    <a:pt x="133" y="1698"/>
                    <a:pt x="123" y="1667"/>
                  </a:cubicBezTo>
                  <a:lnTo>
                    <a:pt x="123" y="1575"/>
                  </a:lnTo>
                  <a:cubicBezTo>
                    <a:pt x="246" y="1637"/>
                    <a:pt x="460" y="1667"/>
                    <a:pt x="654" y="1667"/>
                  </a:cubicBezTo>
                  <a:cubicBezTo>
                    <a:pt x="859" y="1667"/>
                    <a:pt x="1063" y="1637"/>
                    <a:pt x="1186" y="1575"/>
                  </a:cubicBezTo>
                  <a:close/>
                  <a:moveTo>
                    <a:pt x="654" y="1"/>
                  </a:moveTo>
                  <a:cubicBezTo>
                    <a:pt x="337" y="1"/>
                    <a:pt x="0" y="83"/>
                    <a:pt x="0" y="246"/>
                  </a:cubicBezTo>
                  <a:lnTo>
                    <a:pt x="0" y="1667"/>
                  </a:lnTo>
                  <a:cubicBezTo>
                    <a:pt x="0" y="1831"/>
                    <a:pt x="337" y="1902"/>
                    <a:pt x="654" y="1902"/>
                  </a:cubicBezTo>
                  <a:cubicBezTo>
                    <a:pt x="971" y="1902"/>
                    <a:pt x="1309" y="1831"/>
                    <a:pt x="1309" y="1667"/>
                  </a:cubicBezTo>
                  <a:lnTo>
                    <a:pt x="1309" y="246"/>
                  </a:lnTo>
                  <a:cubicBezTo>
                    <a:pt x="1309" y="83"/>
                    <a:pt x="971" y="1"/>
                    <a:pt x="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744938" y="4252227"/>
              <a:ext cx="101354" cy="132086"/>
            </a:xfrm>
            <a:custGeom>
              <a:avLst/>
              <a:gdLst/>
              <a:ahLst/>
              <a:cxnLst/>
              <a:rect l="l" t="t" r="r" b="b"/>
              <a:pathLst>
                <a:path w="808" h="1053" extrusionOk="0">
                  <a:moveTo>
                    <a:pt x="317" y="0"/>
                  </a:moveTo>
                  <a:cubicBezTo>
                    <a:pt x="296" y="0"/>
                    <a:pt x="287" y="0"/>
                    <a:pt x="276" y="10"/>
                  </a:cubicBezTo>
                  <a:lnTo>
                    <a:pt x="10" y="266"/>
                  </a:lnTo>
                  <a:cubicBezTo>
                    <a:pt x="0" y="287"/>
                    <a:pt x="0" y="296"/>
                    <a:pt x="0" y="317"/>
                  </a:cubicBezTo>
                  <a:lnTo>
                    <a:pt x="0" y="736"/>
                  </a:lnTo>
                  <a:cubicBezTo>
                    <a:pt x="0" y="746"/>
                    <a:pt x="0" y="757"/>
                    <a:pt x="10" y="767"/>
                  </a:cubicBezTo>
                  <a:lnTo>
                    <a:pt x="255" y="1032"/>
                  </a:lnTo>
                  <a:cubicBezTo>
                    <a:pt x="266" y="1043"/>
                    <a:pt x="276" y="1053"/>
                    <a:pt x="287" y="1053"/>
                  </a:cubicBezTo>
                  <a:lnTo>
                    <a:pt x="757" y="1053"/>
                  </a:lnTo>
                  <a:cubicBezTo>
                    <a:pt x="787" y="1053"/>
                    <a:pt x="808" y="1023"/>
                    <a:pt x="808" y="1002"/>
                  </a:cubicBezTo>
                  <a:cubicBezTo>
                    <a:pt x="808" y="971"/>
                    <a:pt x="787" y="951"/>
                    <a:pt x="757" y="951"/>
                  </a:cubicBezTo>
                  <a:lnTo>
                    <a:pt x="307" y="951"/>
                  </a:lnTo>
                  <a:lnTo>
                    <a:pt x="103" y="716"/>
                  </a:lnTo>
                  <a:lnTo>
                    <a:pt x="103" y="327"/>
                  </a:lnTo>
                  <a:lnTo>
                    <a:pt x="337" y="103"/>
                  </a:lnTo>
                  <a:lnTo>
                    <a:pt x="757" y="103"/>
                  </a:lnTo>
                  <a:cubicBezTo>
                    <a:pt x="787" y="103"/>
                    <a:pt x="808" y="71"/>
                    <a:pt x="808" y="51"/>
                  </a:cubicBezTo>
                  <a:cubicBezTo>
                    <a:pt x="808" y="21"/>
                    <a:pt x="787" y="0"/>
                    <a:pt x="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876900" y="4284214"/>
              <a:ext cx="45157" cy="66858"/>
            </a:xfrm>
            <a:custGeom>
              <a:avLst/>
              <a:gdLst/>
              <a:ahLst/>
              <a:cxnLst/>
              <a:rect l="l" t="t" r="r" b="b"/>
              <a:pathLst>
                <a:path w="360" h="533" extrusionOk="0">
                  <a:moveTo>
                    <a:pt x="185" y="0"/>
                  </a:moveTo>
                  <a:cubicBezTo>
                    <a:pt x="155" y="0"/>
                    <a:pt x="124" y="32"/>
                    <a:pt x="124" y="62"/>
                  </a:cubicBezTo>
                  <a:cubicBezTo>
                    <a:pt x="62" y="72"/>
                    <a:pt x="12" y="123"/>
                    <a:pt x="1" y="195"/>
                  </a:cubicBezTo>
                  <a:cubicBezTo>
                    <a:pt x="12" y="277"/>
                    <a:pt x="73" y="328"/>
                    <a:pt x="155" y="328"/>
                  </a:cubicBezTo>
                  <a:lnTo>
                    <a:pt x="216" y="328"/>
                  </a:lnTo>
                  <a:cubicBezTo>
                    <a:pt x="236" y="328"/>
                    <a:pt x="246" y="338"/>
                    <a:pt x="246" y="338"/>
                  </a:cubicBezTo>
                  <a:cubicBezTo>
                    <a:pt x="246" y="348"/>
                    <a:pt x="236" y="359"/>
                    <a:pt x="216" y="359"/>
                  </a:cubicBezTo>
                  <a:lnTo>
                    <a:pt x="62" y="359"/>
                  </a:lnTo>
                  <a:cubicBezTo>
                    <a:pt x="32" y="359"/>
                    <a:pt x="1" y="389"/>
                    <a:pt x="1" y="420"/>
                  </a:cubicBezTo>
                  <a:cubicBezTo>
                    <a:pt x="1" y="450"/>
                    <a:pt x="32" y="481"/>
                    <a:pt x="62" y="481"/>
                  </a:cubicBezTo>
                  <a:lnTo>
                    <a:pt x="124" y="481"/>
                  </a:lnTo>
                  <a:cubicBezTo>
                    <a:pt x="124" y="512"/>
                    <a:pt x="155" y="532"/>
                    <a:pt x="185" y="532"/>
                  </a:cubicBezTo>
                  <a:cubicBezTo>
                    <a:pt x="216" y="532"/>
                    <a:pt x="246" y="512"/>
                    <a:pt x="246" y="481"/>
                  </a:cubicBezTo>
                  <a:lnTo>
                    <a:pt x="246" y="471"/>
                  </a:lnTo>
                  <a:cubicBezTo>
                    <a:pt x="308" y="461"/>
                    <a:pt x="359" y="409"/>
                    <a:pt x="359" y="338"/>
                  </a:cubicBezTo>
                  <a:cubicBezTo>
                    <a:pt x="359" y="266"/>
                    <a:pt x="287" y="205"/>
                    <a:pt x="216" y="205"/>
                  </a:cubicBezTo>
                  <a:lnTo>
                    <a:pt x="155" y="205"/>
                  </a:lnTo>
                  <a:cubicBezTo>
                    <a:pt x="134" y="205"/>
                    <a:pt x="124" y="195"/>
                    <a:pt x="124" y="195"/>
                  </a:cubicBezTo>
                  <a:cubicBezTo>
                    <a:pt x="124" y="184"/>
                    <a:pt x="134" y="175"/>
                    <a:pt x="155" y="175"/>
                  </a:cubicBezTo>
                  <a:lnTo>
                    <a:pt x="298" y="175"/>
                  </a:lnTo>
                  <a:cubicBezTo>
                    <a:pt x="339" y="175"/>
                    <a:pt x="359" y="154"/>
                    <a:pt x="359" y="123"/>
                  </a:cubicBezTo>
                  <a:cubicBezTo>
                    <a:pt x="359" y="82"/>
                    <a:pt x="339" y="62"/>
                    <a:pt x="298" y="62"/>
                  </a:cubicBezTo>
                  <a:lnTo>
                    <a:pt x="246" y="62"/>
                  </a:lnTo>
                  <a:cubicBezTo>
                    <a:pt x="246" y="32"/>
                    <a:pt x="216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8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Flat Startup Infographics</a:t>
            </a:r>
            <a:endParaRPr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6DA26-2DE8-C17A-6A45-07E79CEC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81" name="Google Shape;681;p28"/>
          <p:cNvSpPr txBox="1"/>
          <p:nvPr/>
        </p:nvSpPr>
        <p:spPr>
          <a:xfrm>
            <a:off x="2869200" y="3430338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939500" y="3430330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800599" y="3430334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6763929" y="3430337"/>
            <a:ext cx="17028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685" name="Google Shape;685;p28"/>
          <p:cNvGraphicFramePr/>
          <p:nvPr>
            <p:extLst>
              <p:ext uri="{D42A27DB-BD31-4B8C-83A1-F6EECF244321}">
                <p14:modId xmlns:p14="http://schemas.microsoft.com/office/powerpoint/2010/main" val="3920950693"/>
              </p:ext>
            </p:extLst>
          </p:nvPr>
        </p:nvGraphicFramePr>
        <p:xfrm>
          <a:off x="457103" y="1056948"/>
          <a:ext cx="8229624" cy="38824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71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89">
                  <a:extLst>
                    <a:ext uri="{9D8B030D-6E8A-4147-A177-3AD203B41FA5}">
                      <a16:colId xmlns:a16="http://schemas.microsoft.com/office/drawing/2014/main" val="2356185334"/>
                    </a:ext>
                  </a:extLst>
                </a:gridCol>
                <a:gridCol w="220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Accuracy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Precision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Recall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F1-score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Logistic Regression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Na</a:t>
                      </a:r>
                      <a:r>
                        <a:rPr lang="en-GB" sz="1700" b="1" dirty="0" err="1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ï</a:t>
                      </a:r>
                      <a:r>
                        <a:rPr lang="en" sz="1700" b="1" dirty="0" err="1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</a:t>
                      </a:r>
                      <a:r>
                        <a:rPr lang="en" sz="1700" b="1" dirty="0">
                          <a:solidFill>
                            <a:srgbClr val="FFFFFF"/>
                          </a:solidFill>
                          <a:latin typeface="Fira Sans" panose="020B0503050000020004" pitchFamily="34" charset="0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Bayes</a:t>
                      </a: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700" b="1" dirty="0">
                        <a:solidFill>
                          <a:srgbClr val="FFFFFF"/>
                        </a:solidFill>
                        <a:latin typeface="Fira Sans" panose="020B0503050000020004" pitchFamily="34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tx1"/>
                        </a:solidFill>
                        <a:latin typeface="Fira Sans" panose="020B0503050000020004" pitchFamily="34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Fira Sans" panose="020B05030500000200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259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30"/>
          <p:cNvGrpSpPr/>
          <p:nvPr/>
        </p:nvGrpSpPr>
        <p:grpSpPr>
          <a:xfrm>
            <a:off x="938572" y="3648754"/>
            <a:ext cx="7607505" cy="1056849"/>
            <a:chOff x="938572" y="3648754"/>
            <a:chExt cx="7607505" cy="1056849"/>
          </a:xfrm>
        </p:grpSpPr>
        <p:cxnSp>
          <p:nvCxnSpPr>
            <p:cNvPr id="744" name="Google Shape;744;p30"/>
            <p:cNvCxnSpPr/>
            <p:nvPr/>
          </p:nvCxnSpPr>
          <p:spPr>
            <a:xfrm>
              <a:off x="5110975" y="4177163"/>
              <a:ext cx="103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5" name="Google Shape;745;p30"/>
            <p:cNvSpPr/>
            <p:nvPr/>
          </p:nvSpPr>
          <p:spPr>
            <a:xfrm>
              <a:off x="5759225" y="3855198"/>
              <a:ext cx="2258414" cy="692577"/>
            </a:xfrm>
            <a:custGeom>
              <a:avLst/>
              <a:gdLst/>
              <a:ahLst/>
              <a:cxnLst/>
              <a:rect l="l" t="t" r="r" b="b"/>
              <a:pathLst>
                <a:path w="31584" h="6653" extrusionOk="0">
                  <a:moveTo>
                    <a:pt x="1" y="0"/>
                  </a:moveTo>
                  <a:lnTo>
                    <a:pt x="1" y="6652"/>
                  </a:lnTo>
                  <a:lnTo>
                    <a:pt x="31584" y="6652"/>
                  </a:lnTo>
                  <a:lnTo>
                    <a:pt x="31584" y="0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7595518" y="3766390"/>
              <a:ext cx="422136" cy="844271"/>
            </a:xfrm>
            <a:custGeom>
              <a:avLst/>
              <a:gdLst/>
              <a:ahLst/>
              <a:cxnLst/>
              <a:rect l="l" t="t" r="r" b="b"/>
              <a:pathLst>
                <a:path w="4055" h="8110" extrusionOk="0">
                  <a:moveTo>
                    <a:pt x="4055" y="1"/>
                  </a:moveTo>
                  <a:cubicBezTo>
                    <a:pt x="1814" y="1"/>
                    <a:pt x="1" y="1815"/>
                    <a:pt x="1" y="4056"/>
                  </a:cubicBezTo>
                  <a:cubicBezTo>
                    <a:pt x="1" y="6296"/>
                    <a:pt x="1814" y="8110"/>
                    <a:pt x="4055" y="8110"/>
                  </a:cubicBezTo>
                  <a:lnTo>
                    <a:pt x="4055" y="5245"/>
                  </a:lnTo>
                  <a:lnTo>
                    <a:pt x="2757" y="3946"/>
                  </a:lnTo>
                  <a:lnTo>
                    <a:pt x="4055" y="2648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7882424" y="3648754"/>
              <a:ext cx="663653" cy="1056849"/>
            </a:xfrm>
            <a:custGeom>
              <a:avLst/>
              <a:gdLst/>
              <a:ahLst/>
              <a:cxnLst/>
              <a:rect l="l" t="t" r="r" b="b"/>
              <a:pathLst>
                <a:path w="6375" h="10152" extrusionOk="0">
                  <a:moveTo>
                    <a:pt x="1299" y="1"/>
                  </a:moveTo>
                  <a:lnTo>
                    <a:pt x="1299" y="3778"/>
                  </a:lnTo>
                  <a:lnTo>
                    <a:pt x="1" y="5076"/>
                  </a:lnTo>
                  <a:lnTo>
                    <a:pt x="1299" y="6375"/>
                  </a:lnTo>
                  <a:lnTo>
                    <a:pt x="1299" y="10152"/>
                  </a:lnTo>
                  <a:cubicBezTo>
                    <a:pt x="4105" y="10152"/>
                    <a:pt x="6374" y="7882"/>
                    <a:pt x="6374" y="5076"/>
                  </a:cubicBezTo>
                  <a:cubicBezTo>
                    <a:pt x="6374" y="2281"/>
                    <a:pt x="4105" y="1"/>
                    <a:pt x="1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 txBox="1"/>
            <p:nvPr/>
          </p:nvSpPr>
          <p:spPr>
            <a:xfrm>
              <a:off x="5816526" y="3943979"/>
              <a:ext cx="1702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9" name="Google Shape;749;p30"/>
            <p:cNvSpPr txBox="1"/>
            <p:nvPr/>
          </p:nvSpPr>
          <p:spPr>
            <a:xfrm>
              <a:off x="938572" y="3912884"/>
              <a:ext cx="41724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the fourth-largest planet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0" name="Google Shape;750;p30"/>
          <p:cNvGrpSpPr/>
          <p:nvPr/>
        </p:nvGrpSpPr>
        <p:grpSpPr>
          <a:xfrm>
            <a:off x="591175" y="2806049"/>
            <a:ext cx="8095650" cy="1056849"/>
            <a:chOff x="591175" y="2806049"/>
            <a:chExt cx="8095650" cy="1056849"/>
          </a:xfrm>
        </p:grpSpPr>
        <p:cxnSp>
          <p:nvCxnSpPr>
            <p:cNvPr id="751" name="Google Shape;751;p30"/>
            <p:cNvCxnSpPr/>
            <p:nvPr/>
          </p:nvCxnSpPr>
          <p:spPr>
            <a:xfrm>
              <a:off x="2997025" y="3299699"/>
              <a:ext cx="103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30"/>
            <p:cNvSpPr/>
            <p:nvPr/>
          </p:nvSpPr>
          <p:spPr>
            <a:xfrm>
              <a:off x="1119600" y="2963880"/>
              <a:ext cx="2258414" cy="693618"/>
            </a:xfrm>
            <a:custGeom>
              <a:avLst/>
              <a:gdLst/>
              <a:ahLst/>
              <a:cxnLst/>
              <a:rect l="l" t="t" r="r" b="b"/>
              <a:pathLst>
                <a:path w="31584" h="6663" extrusionOk="0">
                  <a:moveTo>
                    <a:pt x="0" y="1"/>
                  </a:moveTo>
                  <a:lnTo>
                    <a:pt x="0" y="6662"/>
                  </a:lnTo>
                  <a:lnTo>
                    <a:pt x="31583" y="6662"/>
                  </a:lnTo>
                  <a:lnTo>
                    <a:pt x="31583" y="1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119598" y="2900991"/>
              <a:ext cx="422136" cy="844271"/>
            </a:xfrm>
            <a:custGeom>
              <a:avLst/>
              <a:gdLst/>
              <a:ahLst/>
              <a:cxnLst/>
              <a:rect l="l" t="t" r="r" b="b"/>
              <a:pathLst>
                <a:path w="4055" h="8110" extrusionOk="0">
                  <a:moveTo>
                    <a:pt x="0" y="0"/>
                  </a:moveTo>
                  <a:lnTo>
                    <a:pt x="0" y="2865"/>
                  </a:lnTo>
                  <a:lnTo>
                    <a:pt x="1298" y="4164"/>
                  </a:lnTo>
                  <a:lnTo>
                    <a:pt x="0" y="5462"/>
                  </a:lnTo>
                  <a:lnTo>
                    <a:pt x="0" y="8109"/>
                  </a:lnTo>
                  <a:cubicBezTo>
                    <a:pt x="2241" y="8109"/>
                    <a:pt x="4054" y="6295"/>
                    <a:pt x="4054" y="4054"/>
                  </a:cubicBezTo>
                  <a:cubicBezTo>
                    <a:pt x="4054" y="1814"/>
                    <a:pt x="2241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91175" y="2806049"/>
              <a:ext cx="663653" cy="1056849"/>
            </a:xfrm>
            <a:custGeom>
              <a:avLst/>
              <a:gdLst/>
              <a:ahLst/>
              <a:cxnLst/>
              <a:rect l="l" t="t" r="r" b="b"/>
              <a:pathLst>
                <a:path w="6375" h="10152" extrusionOk="0">
                  <a:moveTo>
                    <a:pt x="5076" y="0"/>
                  </a:moveTo>
                  <a:cubicBezTo>
                    <a:pt x="2281" y="0"/>
                    <a:pt x="1" y="2270"/>
                    <a:pt x="1" y="5076"/>
                  </a:cubicBezTo>
                  <a:cubicBezTo>
                    <a:pt x="1" y="7881"/>
                    <a:pt x="2281" y="10151"/>
                    <a:pt x="5076" y="10151"/>
                  </a:cubicBezTo>
                  <a:lnTo>
                    <a:pt x="5076" y="6374"/>
                  </a:lnTo>
                  <a:lnTo>
                    <a:pt x="6374" y="5076"/>
                  </a:lnTo>
                  <a:lnTo>
                    <a:pt x="5076" y="3777"/>
                  </a:lnTo>
                  <a:lnTo>
                    <a:pt x="50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 txBox="1"/>
            <p:nvPr/>
          </p:nvSpPr>
          <p:spPr>
            <a:xfrm>
              <a:off x="4032325" y="3018867"/>
              <a:ext cx="46545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also a poisonous atmosphere. It’s the second planet from the Sun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6" name="Google Shape;756;p30"/>
            <p:cNvSpPr txBox="1"/>
            <p:nvPr/>
          </p:nvSpPr>
          <p:spPr>
            <a:xfrm>
              <a:off x="1617922" y="3056255"/>
              <a:ext cx="1702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7" name="Google Shape;757;p30"/>
          <p:cNvGrpSpPr/>
          <p:nvPr/>
        </p:nvGrpSpPr>
        <p:grpSpPr>
          <a:xfrm>
            <a:off x="591175" y="1867258"/>
            <a:ext cx="7954891" cy="1056849"/>
            <a:chOff x="591175" y="1867258"/>
            <a:chExt cx="7954891" cy="1056849"/>
          </a:xfrm>
        </p:grpSpPr>
        <p:cxnSp>
          <p:nvCxnSpPr>
            <p:cNvPr id="758" name="Google Shape;758;p30"/>
            <p:cNvCxnSpPr>
              <a:stCxn id="759" idx="3"/>
            </p:cNvCxnSpPr>
            <p:nvPr/>
          </p:nvCxnSpPr>
          <p:spPr>
            <a:xfrm>
              <a:off x="5110975" y="2385488"/>
              <a:ext cx="103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0" name="Google Shape;760;p30"/>
            <p:cNvSpPr/>
            <p:nvPr/>
          </p:nvSpPr>
          <p:spPr>
            <a:xfrm>
              <a:off x="5759214" y="2073700"/>
              <a:ext cx="2258414" cy="692473"/>
            </a:xfrm>
            <a:custGeom>
              <a:avLst/>
              <a:gdLst/>
              <a:ahLst/>
              <a:cxnLst/>
              <a:rect l="l" t="t" r="r" b="b"/>
              <a:pathLst>
                <a:path w="31584" h="6652" extrusionOk="0">
                  <a:moveTo>
                    <a:pt x="1" y="0"/>
                  </a:moveTo>
                  <a:lnTo>
                    <a:pt x="1" y="6651"/>
                  </a:lnTo>
                  <a:lnTo>
                    <a:pt x="31584" y="6651"/>
                  </a:lnTo>
                  <a:lnTo>
                    <a:pt x="31584" y="0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 txBox="1"/>
            <p:nvPr/>
          </p:nvSpPr>
          <p:spPr>
            <a:xfrm>
              <a:off x="5816513" y="2162467"/>
              <a:ext cx="1702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7595507" y="1984894"/>
              <a:ext cx="422136" cy="844271"/>
            </a:xfrm>
            <a:custGeom>
              <a:avLst/>
              <a:gdLst/>
              <a:ahLst/>
              <a:cxnLst/>
              <a:rect l="l" t="t" r="r" b="b"/>
              <a:pathLst>
                <a:path w="4055" h="8110" extrusionOk="0">
                  <a:moveTo>
                    <a:pt x="4055" y="0"/>
                  </a:moveTo>
                  <a:cubicBezTo>
                    <a:pt x="1814" y="0"/>
                    <a:pt x="1" y="1814"/>
                    <a:pt x="1" y="4055"/>
                  </a:cubicBezTo>
                  <a:cubicBezTo>
                    <a:pt x="1" y="6295"/>
                    <a:pt x="1814" y="8109"/>
                    <a:pt x="4055" y="8109"/>
                  </a:cubicBezTo>
                  <a:lnTo>
                    <a:pt x="4055" y="5244"/>
                  </a:lnTo>
                  <a:lnTo>
                    <a:pt x="2757" y="3946"/>
                  </a:lnTo>
                  <a:lnTo>
                    <a:pt x="4055" y="2647"/>
                  </a:lnTo>
                  <a:lnTo>
                    <a:pt x="405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7882413" y="1867258"/>
              <a:ext cx="663653" cy="1056849"/>
            </a:xfrm>
            <a:custGeom>
              <a:avLst/>
              <a:gdLst/>
              <a:ahLst/>
              <a:cxnLst/>
              <a:rect l="l" t="t" r="r" b="b"/>
              <a:pathLst>
                <a:path w="6375" h="10152" extrusionOk="0">
                  <a:moveTo>
                    <a:pt x="1299" y="0"/>
                  </a:moveTo>
                  <a:lnTo>
                    <a:pt x="1299" y="3777"/>
                  </a:lnTo>
                  <a:lnTo>
                    <a:pt x="1" y="5076"/>
                  </a:lnTo>
                  <a:lnTo>
                    <a:pt x="1299" y="6374"/>
                  </a:lnTo>
                  <a:lnTo>
                    <a:pt x="1299" y="10151"/>
                  </a:lnTo>
                  <a:cubicBezTo>
                    <a:pt x="4105" y="10151"/>
                    <a:pt x="6374" y="7881"/>
                    <a:pt x="6374" y="5076"/>
                  </a:cubicBezTo>
                  <a:cubicBezTo>
                    <a:pt x="6374" y="2280"/>
                    <a:pt x="4105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 txBox="1"/>
            <p:nvPr/>
          </p:nvSpPr>
          <p:spPr>
            <a:xfrm>
              <a:off x="591175" y="2103188"/>
              <a:ext cx="45198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dust, giving the planet its reddish cast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4" name="Google Shape;764;p30"/>
          <p:cNvGrpSpPr/>
          <p:nvPr/>
        </p:nvGrpSpPr>
        <p:grpSpPr>
          <a:xfrm>
            <a:off x="591175" y="1024449"/>
            <a:ext cx="8095650" cy="1056849"/>
            <a:chOff x="591175" y="1024449"/>
            <a:chExt cx="8095650" cy="1056849"/>
          </a:xfrm>
        </p:grpSpPr>
        <p:cxnSp>
          <p:nvCxnSpPr>
            <p:cNvPr id="765" name="Google Shape;765;p30"/>
            <p:cNvCxnSpPr/>
            <p:nvPr/>
          </p:nvCxnSpPr>
          <p:spPr>
            <a:xfrm>
              <a:off x="2997025" y="1508024"/>
              <a:ext cx="103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6" name="Google Shape;766;p30"/>
            <p:cNvSpPr/>
            <p:nvPr/>
          </p:nvSpPr>
          <p:spPr>
            <a:xfrm>
              <a:off x="1119600" y="1182375"/>
              <a:ext cx="2258414" cy="693531"/>
            </a:xfrm>
            <a:custGeom>
              <a:avLst/>
              <a:gdLst/>
              <a:ahLst/>
              <a:cxnLst/>
              <a:rect l="l" t="t" r="r" b="b"/>
              <a:pathLst>
                <a:path w="31584" h="6662" extrusionOk="0">
                  <a:moveTo>
                    <a:pt x="0" y="0"/>
                  </a:moveTo>
                  <a:lnTo>
                    <a:pt x="0" y="6662"/>
                  </a:lnTo>
                  <a:lnTo>
                    <a:pt x="31583" y="6662"/>
                  </a:lnTo>
                  <a:lnTo>
                    <a:pt x="31583" y="0"/>
                  </a:lnTo>
                  <a:close/>
                </a:path>
              </a:pathLst>
            </a:custGeom>
            <a:solidFill>
              <a:srgbClr val="F7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119598" y="1119391"/>
              <a:ext cx="422136" cy="844271"/>
            </a:xfrm>
            <a:custGeom>
              <a:avLst/>
              <a:gdLst/>
              <a:ahLst/>
              <a:cxnLst/>
              <a:rect l="l" t="t" r="r" b="b"/>
              <a:pathLst>
                <a:path w="4055" h="8110" extrusionOk="0">
                  <a:moveTo>
                    <a:pt x="0" y="0"/>
                  </a:moveTo>
                  <a:lnTo>
                    <a:pt x="0" y="2865"/>
                  </a:lnTo>
                  <a:lnTo>
                    <a:pt x="1298" y="4164"/>
                  </a:lnTo>
                  <a:lnTo>
                    <a:pt x="0" y="5463"/>
                  </a:lnTo>
                  <a:lnTo>
                    <a:pt x="0" y="8109"/>
                  </a:lnTo>
                  <a:cubicBezTo>
                    <a:pt x="2241" y="8109"/>
                    <a:pt x="4054" y="6295"/>
                    <a:pt x="4054" y="4055"/>
                  </a:cubicBezTo>
                  <a:cubicBezTo>
                    <a:pt x="4054" y="1815"/>
                    <a:pt x="2241" y="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591175" y="1024449"/>
              <a:ext cx="663653" cy="1056849"/>
            </a:xfrm>
            <a:custGeom>
              <a:avLst/>
              <a:gdLst/>
              <a:ahLst/>
              <a:cxnLst/>
              <a:rect l="l" t="t" r="r" b="b"/>
              <a:pathLst>
                <a:path w="6375" h="10152" extrusionOk="0">
                  <a:moveTo>
                    <a:pt x="5076" y="0"/>
                  </a:moveTo>
                  <a:cubicBezTo>
                    <a:pt x="2281" y="0"/>
                    <a:pt x="1" y="2271"/>
                    <a:pt x="1" y="5076"/>
                  </a:cubicBezTo>
                  <a:cubicBezTo>
                    <a:pt x="1" y="7881"/>
                    <a:pt x="2281" y="10151"/>
                    <a:pt x="5076" y="10151"/>
                  </a:cubicBezTo>
                  <a:lnTo>
                    <a:pt x="5076" y="6375"/>
                  </a:lnTo>
                  <a:lnTo>
                    <a:pt x="6374" y="5076"/>
                  </a:lnTo>
                  <a:lnTo>
                    <a:pt x="5076" y="3777"/>
                  </a:lnTo>
                  <a:lnTo>
                    <a:pt x="5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 txBox="1"/>
            <p:nvPr/>
          </p:nvSpPr>
          <p:spPr>
            <a:xfrm>
              <a:off x="4032325" y="1229850"/>
              <a:ext cx="46545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only a bit larger than our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30"/>
            <p:cNvSpPr txBox="1"/>
            <p:nvPr/>
          </p:nvSpPr>
          <p:spPr>
            <a:xfrm>
              <a:off x="1617925" y="1272523"/>
              <a:ext cx="17028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71" name="Google Shape;771;p30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516CA-9906-882A-3A5B-BB0D5A55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772" name="Google Shape;772;p30"/>
          <p:cNvSpPr/>
          <p:nvPr/>
        </p:nvSpPr>
        <p:spPr>
          <a:xfrm>
            <a:off x="6025314" y="4020544"/>
            <a:ext cx="362277" cy="363318"/>
          </a:xfrm>
          <a:custGeom>
            <a:avLst/>
            <a:gdLst/>
            <a:ahLst/>
            <a:cxnLst/>
            <a:rect l="l" t="t" r="r" b="b"/>
            <a:pathLst>
              <a:path w="3480" h="3490" extrusionOk="0">
                <a:moveTo>
                  <a:pt x="1745" y="1011"/>
                </a:moveTo>
                <a:cubicBezTo>
                  <a:pt x="2141" y="1011"/>
                  <a:pt x="2468" y="1338"/>
                  <a:pt x="2468" y="1745"/>
                </a:cubicBezTo>
                <a:cubicBezTo>
                  <a:pt x="2468" y="2141"/>
                  <a:pt x="2141" y="2468"/>
                  <a:pt x="1745" y="2468"/>
                </a:cubicBezTo>
                <a:cubicBezTo>
                  <a:pt x="1338" y="2468"/>
                  <a:pt x="1011" y="2141"/>
                  <a:pt x="1011" y="1745"/>
                </a:cubicBezTo>
                <a:cubicBezTo>
                  <a:pt x="1011" y="1338"/>
                  <a:pt x="1338" y="1011"/>
                  <a:pt x="1745" y="1011"/>
                </a:cubicBezTo>
                <a:close/>
                <a:moveTo>
                  <a:pt x="1596" y="0"/>
                </a:moveTo>
                <a:cubicBezTo>
                  <a:pt x="1556" y="0"/>
                  <a:pt x="1516" y="29"/>
                  <a:pt x="1507" y="69"/>
                </a:cubicBezTo>
                <a:lnTo>
                  <a:pt x="1397" y="456"/>
                </a:lnTo>
                <a:cubicBezTo>
                  <a:pt x="1289" y="496"/>
                  <a:pt x="1179" y="535"/>
                  <a:pt x="1080" y="595"/>
                </a:cubicBezTo>
                <a:lnTo>
                  <a:pt x="723" y="386"/>
                </a:lnTo>
                <a:cubicBezTo>
                  <a:pt x="709" y="379"/>
                  <a:pt x="694" y="376"/>
                  <a:pt x="680" y="376"/>
                </a:cubicBezTo>
                <a:cubicBezTo>
                  <a:pt x="653" y="376"/>
                  <a:pt x="628" y="387"/>
                  <a:pt x="615" y="406"/>
                </a:cubicBezTo>
                <a:lnTo>
                  <a:pt x="406" y="615"/>
                </a:lnTo>
                <a:cubicBezTo>
                  <a:pt x="377" y="644"/>
                  <a:pt x="367" y="684"/>
                  <a:pt x="386" y="723"/>
                </a:cubicBezTo>
                <a:lnTo>
                  <a:pt x="595" y="1080"/>
                </a:lnTo>
                <a:cubicBezTo>
                  <a:pt x="535" y="1179"/>
                  <a:pt x="496" y="1289"/>
                  <a:pt x="456" y="1397"/>
                </a:cubicBezTo>
                <a:lnTo>
                  <a:pt x="60" y="1507"/>
                </a:lnTo>
                <a:cubicBezTo>
                  <a:pt x="20" y="1516"/>
                  <a:pt x="0" y="1556"/>
                  <a:pt x="0" y="1596"/>
                </a:cubicBezTo>
                <a:lnTo>
                  <a:pt x="0" y="1884"/>
                </a:lnTo>
                <a:cubicBezTo>
                  <a:pt x="0" y="1923"/>
                  <a:pt x="20" y="1963"/>
                  <a:pt x="60" y="1972"/>
                </a:cubicBezTo>
                <a:lnTo>
                  <a:pt x="456" y="2082"/>
                </a:lnTo>
                <a:cubicBezTo>
                  <a:pt x="496" y="2201"/>
                  <a:pt x="535" y="2300"/>
                  <a:pt x="595" y="2399"/>
                </a:cubicBezTo>
                <a:lnTo>
                  <a:pt x="386" y="2765"/>
                </a:lnTo>
                <a:cubicBezTo>
                  <a:pt x="367" y="2796"/>
                  <a:pt x="377" y="2845"/>
                  <a:pt x="406" y="2875"/>
                </a:cubicBezTo>
                <a:lnTo>
                  <a:pt x="615" y="3073"/>
                </a:lnTo>
                <a:cubicBezTo>
                  <a:pt x="628" y="3092"/>
                  <a:pt x="653" y="3103"/>
                  <a:pt x="680" y="3103"/>
                </a:cubicBezTo>
                <a:cubicBezTo>
                  <a:pt x="694" y="3103"/>
                  <a:pt x="709" y="3100"/>
                  <a:pt x="723" y="3093"/>
                </a:cubicBezTo>
                <a:lnTo>
                  <a:pt x="1080" y="2895"/>
                </a:lnTo>
                <a:cubicBezTo>
                  <a:pt x="1179" y="2944"/>
                  <a:pt x="1289" y="2994"/>
                  <a:pt x="1397" y="3023"/>
                </a:cubicBezTo>
                <a:lnTo>
                  <a:pt x="1507" y="3420"/>
                </a:lnTo>
                <a:cubicBezTo>
                  <a:pt x="1516" y="3459"/>
                  <a:pt x="1556" y="3490"/>
                  <a:pt x="1596" y="3490"/>
                </a:cubicBezTo>
                <a:lnTo>
                  <a:pt x="1884" y="3490"/>
                </a:lnTo>
                <a:cubicBezTo>
                  <a:pt x="1923" y="3490"/>
                  <a:pt x="1963" y="3459"/>
                  <a:pt x="1972" y="3420"/>
                </a:cubicBezTo>
                <a:lnTo>
                  <a:pt x="2082" y="3023"/>
                </a:lnTo>
                <a:cubicBezTo>
                  <a:pt x="2201" y="2994"/>
                  <a:pt x="2300" y="2944"/>
                  <a:pt x="2399" y="2895"/>
                </a:cubicBezTo>
                <a:lnTo>
                  <a:pt x="2765" y="3093"/>
                </a:lnTo>
                <a:cubicBezTo>
                  <a:pt x="2776" y="3100"/>
                  <a:pt x="2789" y="3103"/>
                  <a:pt x="2803" y="3103"/>
                </a:cubicBezTo>
                <a:cubicBezTo>
                  <a:pt x="2828" y="3103"/>
                  <a:pt x="2855" y="3092"/>
                  <a:pt x="2875" y="3073"/>
                </a:cubicBezTo>
                <a:lnTo>
                  <a:pt x="3073" y="2875"/>
                </a:lnTo>
                <a:cubicBezTo>
                  <a:pt x="3103" y="2845"/>
                  <a:pt x="3113" y="2796"/>
                  <a:pt x="3093" y="2765"/>
                </a:cubicBezTo>
                <a:lnTo>
                  <a:pt x="2895" y="2399"/>
                </a:lnTo>
                <a:cubicBezTo>
                  <a:pt x="2944" y="2300"/>
                  <a:pt x="2994" y="2201"/>
                  <a:pt x="3023" y="2082"/>
                </a:cubicBezTo>
                <a:lnTo>
                  <a:pt x="3420" y="1972"/>
                </a:lnTo>
                <a:cubicBezTo>
                  <a:pt x="3459" y="1963"/>
                  <a:pt x="3479" y="1923"/>
                  <a:pt x="3479" y="1884"/>
                </a:cubicBezTo>
                <a:lnTo>
                  <a:pt x="3479" y="1596"/>
                </a:lnTo>
                <a:cubicBezTo>
                  <a:pt x="3479" y="1556"/>
                  <a:pt x="3459" y="1516"/>
                  <a:pt x="3420" y="1507"/>
                </a:cubicBezTo>
                <a:lnTo>
                  <a:pt x="3023" y="1397"/>
                </a:lnTo>
                <a:cubicBezTo>
                  <a:pt x="2994" y="1289"/>
                  <a:pt x="2944" y="1179"/>
                  <a:pt x="2895" y="1080"/>
                </a:cubicBezTo>
                <a:lnTo>
                  <a:pt x="3093" y="723"/>
                </a:lnTo>
                <a:cubicBezTo>
                  <a:pt x="3113" y="684"/>
                  <a:pt x="3103" y="644"/>
                  <a:pt x="3073" y="615"/>
                </a:cubicBezTo>
                <a:lnTo>
                  <a:pt x="2875" y="406"/>
                </a:lnTo>
                <a:cubicBezTo>
                  <a:pt x="2855" y="387"/>
                  <a:pt x="2828" y="376"/>
                  <a:pt x="2803" y="376"/>
                </a:cubicBezTo>
                <a:cubicBezTo>
                  <a:pt x="2789" y="376"/>
                  <a:pt x="2776" y="379"/>
                  <a:pt x="2765" y="386"/>
                </a:cubicBezTo>
                <a:lnTo>
                  <a:pt x="2399" y="595"/>
                </a:lnTo>
                <a:cubicBezTo>
                  <a:pt x="2300" y="535"/>
                  <a:pt x="2201" y="496"/>
                  <a:pt x="2082" y="456"/>
                </a:cubicBezTo>
                <a:lnTo>
                  <a:pt x="1972" y="69"/>
                </a:lnTo>
                <a:cubicBezTo>
                  <a:pt x="1963" y="29"/>
                  <a:pt x="1923" y="0"/>
                  <a:pt x="18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" name="Google Shape;773;p30"/>
          <p:cNvGrpSpPr/>
          <p:nvPr/>
        </p:nvGrpSpPr>
        <p:grpSpPr>
          <a:xfrm>
            <a:off x="2826072" y="1322703"/>
            <a:ext cx="364359" cy="364359"/>
            <a:chOff x="5396022" y="1604329"/>
            <a:chExt cx="364359" cy="364359"/>
          </a:xfrm>
        </p:grpSpPr>
        <p:sp>
          <p:nvSpPr>
            <p:cNvPr id="774" name="Google Shape;774;p30"/>
            <p:cNvSpPr/>
            <p:nvPr/>
          </p:nvSpPr>
          <p:spPr>
            <a:xfrm>
              <a:off x="5540516" y="1731230"/>
              <a:ext cx="49553" cy="110557"/>
            </a:xfrm>
            <a:custGeom>
              <a:avLst/>
              <a:gdLst/>
              <a:ahLst/>
              <a:cxnLst/>
              <a:rect l="l" t="t" r="r" b="b"/>
              <a:pathLst>
                <a:path w="476" h="1062" extrusionOk="0">
                  <a:moveTo>
                    <a:pt x="377" y="0"/>
                  </a:moveTo>
                  <a:cubicBezTo>
                    <a:pt x="317" y="0"/>
                    <a:pt x="278" y="40"/>
                    <a:pt x="278" y="99"/>
                  </a:cubicBezTo>
                  <a:lnTo>
                    <a:pt x="278" y="655"/>
                  </a:lnTo>
                  <a:lnTo>
                    <a:pt x="29" y="893"/>
                  </a:lnTo>
                  <a:cubicBezTo>
                    <a:pt x="0" y="932"/>
                    <a:pt x="0" y="992"/>
                    <a:pt x="29" y="1031"/>
                  </a:cubicBezTo>
                  <a:cubicBezTo>
                    <a:pt x="49" y="1051"/>
                    <a:pt x="77" y="1061"/>
                    <a:pt x="104" y="1061"/>
                  </a:cubicBezTo>
                  <a:cubicBezTo>
                    <a:pt x="131" y="1061"/>
                    <a:pt x="159" y="1051"/>
                    <a:pt x="179" y="1031"/>
                  </a:cubicBezTo>
                  <a:lnTo>
                    <a:pt x="466" y="734"/>
                  </a:lnTo>
                  <a:lnTo>
                    <a:pt x="476" y="734"/>
                  </a:lnTo>
                  <a:lnTo>
                    <a:pt x="476" y="724"/>
                  </a:lnTo>
                  <a:lnTo>
                    <a:pt x="476" y="99"/>
                  </a:lnTo>
                  <a:cubicBezTo>
                    <a:pt x="476" y="40"/>
                    <a:pt x="426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5396022" y="1604329"/>
              <a:ext cx="364359" cy="364359"/>
            </a:xfrm>
            <a:custGeom>
              <a:avLst/>
              <a:gdLst/>
              <a:ahLst/>
              <a:cxnLst/>
              <a:rect l="l" t="t" r="r" b="b"/>
              <a:pathLst>
                <a:path w="3500" h="3500" extrusionOk="0">
                  <a:moveTo>
                    <a:pt x="1746" y="436"/>
                  </a:moveTo>
                  <a:cubicBezTo>
                    <a:pt x="1752" y="436"/>
                    <a:pt x="1758" y="436"/>
                    <a:pt x="1765" y="437"/>
                  </a:cubicBezTo>
                  <a:cubicBezTo>
                    <a:pt x="2488" y="437"/>
                    <a:pt x="3073" y="1031"/>
                    <a:pt x="3063" y="1755"/>
                  </a:cubicBezTo>
                  <a:cubicBezTo>
                    <a:pt x="3063" y="2482"/>
                    <a:pt x="2478" y="3063"/>
                    <a:pt x="1764" y="3063"/>
                  </a:cubicBezTo>
                  <a:cubicBezTo>
                    <a:pt x="1758" y="3063"/>
                    <a:pt x="1751" y="3063"/>
                    <a:pt x="1745" y="3063"/>
                  </a:cubicBezTo>
                  <a:cubicBezTo>
                    <a:pt x="1011" y="3063"/>
                    <a:pt x="426" y="2468"/>
                    <a:pt x="436" y="1735"/>
                  </a:cubicBezTo>
                  <a:cubicBezTo>
                    <a:pt x="436" y="1018"/>
                    <a:pt x="1021" y="436"/>
                    <a:pt x="1746" y="436"/>
                  </a:cubicBezTo>
                  <a:close/>
                  <a:moveTo>
                    <a:pt x="1754" y="0"/>
                  </a:moveTo>
                  <a:cubicBezTo>
                    <a:pt x="783" y="0"/>
                    <a:pt x="0" y="783"/>
                    <a:pt x="0" y="1745"/>
                  </a:cubicBezTo>
                  <a:cubicBezTo>
                    <a:pt x="0" y="2717"/>
                    <a:pt x="783" y="3499"/>
                    <a:pt x="1754" y="3499"/>
                  </a:cubicBezTo>
                  <a:cubicBezTo>
                    <a:pt x="2716" y="3499"/>
                    <a:pt x="3499" y="2717"/>
                    <a:pt x="3499" y="1745"/>
                  </a:cubicBezTo>
                  <a:cubicBezTo>
                    <a:pt x="3499" y="783"/>
                    <a:pt x="2716" y="0"/>
                    <a:pt x="1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30"/>
          <p:cNvGrpSpPr/>
          <p:nvPr/>
        </p:nvGrpSpPr>
        <p:grpSpPr>
          <a:xfrm>
            <a:off x="6021139" y="2245983"/>
            <a:ext cx="370501" cy="370605"/>
            <a:chOff x="3457950" y="2375209"/>
            <a:chExt cx="370501" cy="370605"/>
          </a:xfrm>
        </p:grpSpPr>
        <p:sp>
          <p:nvSpPr>
            <p:cNvPr id="777" name="Google Shape;777;p30"/>
            <p:cNvSpPr/>
            <p:nvPr/>
          </p:nvSpPr>
          <p:spPr>
            <a:xfrm>
              <a:off x="3602444" y="2460885"/>
              <a:ext cx="81616" cy="196129"/>
            </a:xfrm>
            <a:custGeom>
              <a:avLst/>
              <a:gdLst/>
              <a:ahLst/>
              <a:cxnLst/>
              <a:rect l="l" t="t" r="r" b="b"/>
              <a:pathLst>
                <a:path w="784" h="1884" extrusionOk="0">
                  <a:moveTo>
                    <a:pt x="287" y="0"/>
                  </a:moveTo>
                  <a:lnTo>
                    <a:pt x="287" y="119"/>
                  </a:lnTo>
                  <a:cubicBezTo>
                    <a:pt x="99" y="159"/>
                    <a:pt x="10" y="307"/>
                    <a:pt x="10" y="525"/>
                  </a:cubicBezTo>
                  <a:cubicBezTo>
                    <a:pt x="10" y="1001"/>
                    <a:pt x="525" y="1021"/>
                    <a:pt x="525" y="1368"/>
                  </a:cubicBezTo>
                  <a:cubicBezTo>
                    <a:pt x="525" y="1487"/>
                    <a:pt x="466" y="1527"/>
                    <a:pt x="387" y="1527"/>
                  </a:cubicBezTo>
                  <a:cubicBezTo>
                    <a:pt x="298" y="1527"/>
                    <a:pt x="248" y="1487"/>
                    <a:pt x="248" y="1368"/>
                  </a:cubicBezTo>
                  <a:lnTo>
                    <a:pt x="248" y="1239"/>
                  </a:lnTo>
                  <a:lnTo>
                    <a:pt x="0" y="1239"/>
                  </a:lnTo>
                  <a:lnTo>
                    <a:pt x="0" y="1348"/>
                  </a:lnTo>
                  <a:cubicBezTo>
                    <a:pt x="0" y="1576"/>
                    <a:pt x="99" y="1725"/>
                    <a:pt x="287" y="1755"/>
                  </a:cubicBezTo>
                  <a:lnTo>
                    <a:pt x="287" y="1884"/>
                  </a:lnTo>
                  <a:lnTo>
                    <a:pt x="496" y="1884"/>
                  </a:lnTo>
                  <a:lnTo>
                    <a:pt x="496" y="1755"/>
                  </a:lnTo>
                  <a:cubicBezTo>
                    <a:pt x="684" y="1725"/>
                    <a:pt x="783" y="1576"/>
                    <a:pt x="783" y="1348"/>
                  </a:cubicBezTo>
                  <a:cubicBezTo>
                    <a:pt x="783" y="873"/>
                    <a:pt x="268" y="853"/>
                    <a:pt x="268" y="516"/>
                  </a:cubicBezTo>
                  <a:cubicBezTo>
                    <a:pt x="268" y="397"/>
                    <a:pt x="318" y="347"/>
                    <a:pt x="406" y="347"/>
                  </a:cubicBezTo>
                  <a:cubicBezTo>
                    <a:pt x="486" y="347"/>
                    <a:pt x="536" y="397"/>
                    <a:pt x="536" y="516"/>
                  </a:cubicBezTo>
                  <a:lnTo>
                    <a:pt x="536" y="585"/>
                  </a:lnTo>
                  <a:lnTo>
                    <a:pt x="783" y="585"/>
                  </a:lnTo>
                  <a:lnTo>
                    <a:pt x="783" y="525"/>
                  </a:lnTo>
                  <a:cubicBezTo>
                    <a:pt x="783" y="298"/>
                    <a:pt x="684" y="159"/>
                    <a:pt x="496" y="119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3457950" y="2375209"/>
              <a:ext cx="370501" cy="370605"/>
            </a:xfrm>
            <a:custGeom>
              <a:avLst/>
              <a:gdLst/>
              <a:ahLst/>
              <a:cxnLst/>
              <a:rect l="l" t="t" r="r" b="b"/>
              <a:pathLst>
                <a:path w="3559" h="3560" extrusionOk="0">
                  <a:moveTo>
                    <a:pt x="1785" y="416"/>
                  </a:moveTo>
                  <a:cubicBezTo>
                    <a:pt x="2528" y="416"/>
                    <a:pt x="3143" y="1031"/>
                    <a:pt x="3143" y="1784"/>
                  </a:cubicBezTo>
                  <a:cubicBezTo>
                    <a:pt x="3143" y="2528"/>
                    <a:pt x="2528" y="3143"/>
                    <a:pt x="1785" y="3143"/>
                  </a:cubicBezTo>
                  <a:cubicBezTo>
                    <a:pt x="1031" y="3143"/>
                    <a:pt x="417" y="2528"/>
                    <a:pt x="417" y="1784"/>
                  </a:cubicBezTo>
                  <a:cubicBezTo>
                    <a:pt x="417" y="1031"/>
                    <a:pt x="1031" y="416"/>
                    <a:pt x="1785" y="416"/>
                  </a:cubicBezTo>
                  <a:close/>
                  <a:moveTo>
                    <a:pt x="1785" y="0"/>
                  </a:moveTo>
                  <a:cubicBezTo>
                    <a:pt x="803" y="0"/>
                    <a:pt x="0" y="803"/>
                    <a:pt x="0" y="1784"/>
                  </a:cubicBezTo>
                  <a:cubicBezTo>
                    <a:pt x="0" y="2766"/>
                    <a:pt x="803" y="3559"/>
                    <a:pt x="1785" y="3559"/>
                  </a:cubicBezTo>
                  <a:cubicBezTo>
                    <a:pt x="2766" y="3559"/>
                    <a:pt x="3559" y="2766"/>
                    <a:pt x="3559" y="1784"/>
                  </a:cubicBezTo>
                  <a:cubicBezTo>
                    <a:pt x="3559" y="803"/>
                    <a:pt x="2766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0"/>
          <p:cNvSpPr/>
          <p:nvPr/>
        </p:nvSpPr>
        <p:spPr>
          <a:xfrm>
            <a:off x="2840543" y="3132099"/>
            <a:ext cx="335418" cy="335522"/>
          </a:xfrm>
          <a:custGeom>
            <a:avLst/>
            <a:gdLst/>
            <a:ahLst/>
            <a:cxnLst/>
            <a:rect l="l" t="t" r="r" b="b"/>
            <a:pathLst>
              <a:path w="3222" h="3223" extrusionOk="0">
                <a:moveTo>
                  <a:pt x="952" y="1438"/>
                </a:moveTo>
                <a:cubicBezTo>
                  <a:pt x="1041" y="1438"/>
                  <a:pt x="1100" y="1497"/>
                  <a:pt x="1100" y="1587"/>
                </a:cubicBezTo>
                <a:cubicBezTo>
                  <a:pt x="1100" y="1666"/>
                  <a:pt x="1041" y="1735"/>
                  <a:pt x="952" y="1735"/>
                </a:cubicBezTo>
                <a:cubicBezTo>
                  <a:pt x="872" y="1735"/>
                  <a:pt x="803" y="1666"/>
                  <a:pt x="803" y="1587"/>
                </a:cubicBezTo>
                <a:cubicBezTo>
                  <a:pt x="803" y="1497"/>
                  <a:pt x="872" y="1438"/>
                  <a:pt x="952" y="1438"/>
                </a:cubicBezTo>
                <a:close/>
                <a:moveTo>
                  <a:pt x="1615" y="1438"/>
                </a:moveTo>
                <a:cubicBezTo>
                  <a:pt x="1695" y="1438"/>
                  <a:pt x="1765" y="1497"/>
                  <a:pt x="1765" y="1587"/>
                </a:cubicBezTo>
                <a:cubicBezTo>
                  <a:pt x="1765" y="1666"/>
                  <a:pt x="1695" y="1735"/>
                  <a:pt x="1615" y="1735"/>
                </a:cubicBezTo>
                <a:cubicBezTo>
                  <a:pt x="1536" y="1735"/>
                  <a:pt x="1467" y="1666"/>
                  <a:pt x="1467" y="1587"/>
                </a:cubicBezTo>
                <a:cubicBezTo>
                  <a:pt x="1467" y="1497"/>
                  <a:pt x="1536" y="1438"/>
                  <a:pt x="1615" y="1438"/>
                </a:cubicBezTo>
                <a:close/>
                <a:moveTo>
                  <a:pt x="2300" y="1438"/>
                </a:moveTo>
                <a:cubicBezTo>
                  <a:pt x="2379" y="1438"/>
                  <a:pt x="2448" y="1497"/>
                  <a:pt x="2448" y="1587"/>
                </a:cubicBezTo>
                <a:cubicBezTo>
                  <a:pt x="2448" y="1666"/>
                  <a:pt x="2379" y="1735"/>
                  <a:pt x="2300" y="1735"/>
                </a:cubicBezTo>
                <a:cubicBezTo>
                  <a:pt x="2210" y="1735"/>
                  <a:pt x="2151" y="1666"/>
                  <a:pt x="2151" y="1587"/>
                </a:cubicBezTo>
                <a:cubicBezTo>
                  <a:pt x="2151" y="1497"/>
                  <a:pt x="2210" y="1438"/>
                  <a:pt x="2300" y="1438"/>
                </a:cubicBezTo>
                <a:close/>
                <a:moveTo>
                  <a:pt x="1615" y="1"/>
                </a:moveTo>
                <a:cubicBezTo>
                  <a:pt x="723" y="1"/>
                  <a:pt x="0" y="724"/>
                  <a:pt x="0" y="1607"/>
                </a:cubicBezTo>
                <a:cubicBezTo>
                  <a:pt x="0" y="2023"/>
                  <a:pt x="159" y="2400"/>
                  <a:pt x="416" y="2687"/>
                </a:cubicBezTo>
                <a:lnTo>
                  <a:pt x="109" y="3173"/>
                </a:lnTo>
                <a:lnTo>
                  <a:pt x="109" y="3173"/>
                </a:lnTo>
                <a:lnTo>
                  <a:pt x="753" y="2964"/>
                </a:lnTo>
                <a:cubicBezTo>
                  <a:pt x="1001" y="3123"/>
                  <a:pt x="1298" y="3222"/>
                  <a:pt x="1615" y="3222"/>
                </a:cubicBezTo>
                <a:cubicBezTo>
                  <a:pt x="2498" y="3222"/>
                  <a:pt x="3221" y="2499"/>
                  <a:pt x="3221" y="1607"/>
                </a:cubicBezTo>
                <a:cubicBezTo>
                  <a:pt x="3221" y="724"/>
                  <a:pt x="2498" y="1"/>
                  <a:pt x="16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31"/>
          <p:cNvGrpSpPr/>
          <p:nvPr/>
        </p:nvGrpSpPr>
        <p:grpSpPr>
          <a:xfrm>
            <a:off x="457125" y="2561368"/>
            <a:ext cx="4083514" cy="1115983"/>
            <a:chOff x="457125" y="2561368"/>
            <a:chExt cx="4083514" cy="1115983"/>
          </a:xfrm>
        </p:grpSpPr>
        <p:sp>
          <p:nvSpPr>
            <p:cNvPr id="785" name="Google Shape;785;p31"/>
            <p:cNvSpPr txBox="1"/>
            <p:nvPr/>
          </p:nvSpPr>
          <p:spPr>
            <a:xfrm>
              <a:off x="457187" y="2919387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atmosphere is extremely poisonous. It’s the second-brightest natural object in the night sky after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578519" y="2924691"/>
              <a:ext cx="847239" cy="507336"/>
            </a:xfrm>
            <a:custGeom>
              <a:avLst/>
              <a:gdLst/>
              <a:ahLst/>
              <a:cxnLst/>
              <a:rect l="l" t="t" r="r" b="b"/>
              <a:pathLst>
                <a:path w="10930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62" y="6544"/>
                  </a:lnTo>
                  <a:lnTo>
                    <a:pt x="62" y="62"/>
                  </a:lnTo>
                  <a:lnTo>
                    <a:pt x="10929" y="62"/>
                  </a:lnTo>
                  <a:lnTo>
                    <a:pt x="1092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833702" y="2561368"/>
              <a:ext cx="706937" cy="1115983"/>
            </a:xfrm>
            <a:custGeom>
              <a:avLst/>
              <a:gdLst/>
              <a:ahLst/>
              <a:cxnLst/>
              <a:rect l="l" t="t" r="r" b="b"/>
              <a:pathLst>
                <a:path w="9120" h="14397" extrusionOk="0">
                  <a:moveTo>
                    <a:pt x="562" y="1"/>
                  </a:moveTo>
                  <a:cubicBezTo>
                    <a:pt x="255" y="1"/>
                    <a:pt x="0" y="257"/>
                    <a:pt x="21" y="573"/>
                  </a:cubicBezTo>
                  <a:cubicBezTo>
                    <a:pt x="215" y="5880"/>
                    <a:pt x="2300" y="10797"/>
                    <a:pt x="5306" y="13926"/>
                  </a:cubicBezTo>
                  <a:cubicBezTo>
                    <a:pt x="5603" y="14223"/>
                    <a:pt x="6012" y="14396"/>
                    <a:pt x="6431" y="14396"/>
                  </a:cubicBezTo>
                  <a:lnTo>
                    <a:pt x="8568" y="14396"/>
                  </a:lnTo>
                  <a:cubicBezTo>
                    <a:pt x="8875" y="14396"/>
                    <a:pt x="9120" y="14151"/>
                    <a:pt x="9120" y="13844"/>
                  </a:cubicBezTo>
                  <a:lnTo>
                    <a:pt x="9120" y="553"/>
                  </a:lnTo>
                  <a:cubicBezTo>
                    <a:pt x="9120" y="246"/>
                    <a:pt x="8875" y="1"/>
                    <a:pt x="8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 txBox="1"/>
            <p:nvPr/>
          </p:nvSpPr>
          <p:spPr>
            <a:xfrm>
              <a:off x="457125" y="2618069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89" name="Google Shape;789;p31"/>
          <p:cNvGrpSpPr/>
          <p:nvPr/>
        </p:nvGrpSpPr>
        <p:grpSpPr>
          <a:xfrm>
            <a:off x="4603981" y="2561368"/>
            <a:ext cx="4082869" cy="1115983"/>
            <a:chOff x="4603981" y="2561368"/>
            <a:chExt cx="4082869" cy="1115983"/>
          </a:xfrm>
        </p:grpSpPr>
        <p:sp>
          <p:nvSpPr>
            <p:cNvPr id="790" name="Google Shape;790;p31"/>
            <p:cNvSpPr txBox="1"/>
            <p:nvPr/>
          </p:nvSpPr>
          <p:spPr>
            <a:xfrm>
              <a:off x="5726450" y="2919387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System. It was named after a Roman god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4718162" y="2924691"/>
              <a:ext cx="847239" cy="507336"/>
            </a:xfrm>
            <a:custGeom>
              <a:avLst/>
              <a:gdLst/>
              <a:ahLst/>
              <a:cxnLst/>
              <a:rect l="l" t="t" r="r" b="b"/>
              <a:pathLst>
                <a:path w="10930" h="6545" extrusionOk="0">
                  <a:moveTo>
                    <a:pt x="0" y="1"/>
                  </a:moveTo>
                  <a:lnTo>
                    <a:pt x="0" y="62"/>
                  </a:lnTo>
                  <a:lnTo>
                    <a:pt x="10868" y="62"/>
                  </a:lnTo>
                  <a:lnTo>
                    <a:pt x="10868" y="6544"/>
                  </a:lnTo>
                  <a:lnTo>
                    <a:pt x="10929" y="6544"/>
                  </a:lnTo>
                  <a:lnTo>
                    <a:pt x="1092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4603981" y="2561368"/>
              <a:ext cx="706162" cy="1115983"/>
            </a:xfrm>
            <a:custGeom>
              <a:avLst/>
              <a:gdLst/>
              <a:ahLst/>
              <a:cxnLst/>
              <a:rect l="l" t="t" r="r" b="b"/>
              <a:pathLst>
                <a:path w="9110" h="14397" extrusionOk="0">
                  <a:moveTo>
                    <a:pt x="542" y="1"/>
                  </a:moveTo>
                  <a:cubicBezTo>
                    <a:pt x="246" y="1"/>
                    <a:pt x="1" y="246"/>
                    <a:pt x="1" y="553"/>
                  </a:cubicBezTo>
                  <a:lnTo>
                    <a:pt x="1" y="13844"/>
                  </a:lnTo>
                  <a:cubicBezTo>
                    <a:pt x="1" y="14151"/>
                    <a:pt x="246" y="14396"/>
                    <a:pt x="542" y="14396"/>
                  </a:cubicBezTo>
                  <a:lnTo>
                    <a:pt x="2680" y="14396"/>
                  </a:lnTo>
                  <a:cubicBezTo>
                    <a:pt x="3098" y="14396"/>
                    <a:pt x="3507" y="14223"/>
                    <a:pt x="3804" y="13926"/>
                  </a:cubicBezTo>
                  <a:cubicBezTo>
                    <a:pt x="6810" y="10797"/>
                    <a:pt x="8896" y="5880"/>
                    <a:pt x="9100" y="573"/>
                  </a:cubicBezTo>
                  <a:cubicBezTo>
                    <a:pt x="9110" y="257"/>
                    <a:pt x="8855" y="1"/>
                    <a:pt x="8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 txBox="1"/>
            <p:nvPr/>
          </p:nvSpPr>
          <p:spPr>
            <a:xfrm>
              <a:off x="5726450" y="2618069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94" name="Google Shape;794;p31"/>
          <p:cNvGrpSpPr/>
          <p:nvPr/>
        </p:nvGrpSpPr>
        <p:grpSpPr>
          <a:xfrm>
            <a:off x="4603981" y="1224990"/>
            <a:ext cx="4082869" cy="1273106"/>
            <a:chOff x="4603981" y="1224990"/>
            <a:chExt cx="4082869" cy="1273106"/>
          </a:xfrm>
        </p:grpSpPr>
        <p:sp>
          <p:nvSpPr>
            <p:cNvPr id="795" name="Google Shape;795;p31"/>
            <p:cNvSpPr txBox="1"/>
            <p:nvPr/>
          </p:nvSpPr>
          <p:spPr>
            <a:xfrm>
              <a:off x="5726450" y="1575920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the fourth-largest by diameter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4718162" y="1589309"/>
              <a:ext cx="847239" cy="506483"/>
            </a:xfrm>
            <a:custGeom>
              <a:avLst/>
              <a:gdLst/>
              <a:ahLst/>
              <a:cxnLst/>
              <a:rect l="l" t="t" r="r" b="b"/>
              <a:pathLst>
                <a:path w="10930" h="6534" extrusionOk="0">
                  <a:moveTo>
                    <a:pt x="10868" y="0"/>
                  </a:moveTo>
                  <a:lnTo>
                    <a:pt x="10868" y="6473"/>
                  </a:lnTo>
                  <a:lnTo>
                    <a:pt x="0" y="6473"/>
                  </a:lnTo>
                  <a:lnTo>
                    <a:pt x="0" y="6534"/>
                  </a:lnTo>
                  <a:lnTo>
                    <a:pt x="10929" y="6534"/>
                  </a:lnTo>
                  <a:lnTo>
                    <a:pt x="1092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4603981" y="1224990"/>
              <a:ext cx="705464" cy="1273106"/>
            </a:xfrm>
            <a:custGeom>
              <a:avLst/>
              <a:gdLst/>
              <a:ahLst/>
              <a:cxnLst/>
              <a:rect l="l" t="t" r="r" b="b"/>
              <a:pathLst>
                <a:path w="9101" h="16424" extrusionOk="0">
                  <a:moveTo>
                    <a:pt x="419" y="1"/>
                  </a:moveTo>
                  <a:cubicBezTo>
                    <a:pt x="168" y="1"/>
                    <a:pt x="1" y="227"/>
                    <a:pt x="1" y="637"/>
                  </a:cubicBezTo>
                  <a:lnTo>
                    <a:pt x="1" y="15871"/>
                  </a:lnTo>
                  <a:cubicBezTo>
                    <a:pt x="1" y="16178"/>
                    <a:pt x="246" y="16423"/>
                    <a:pt x="542" y="16423"/>
                  </a:cubicBezTo>
                  <a:lnTo>
                    <a:pt x="8528" y="16423"/>
                  </a:lnTo>
                  <a:cubicBezTo>
                    <a:pt x="8844" y="16423"/>
                    <a:pt x="9100" y="16157"/>
                    <a:pt x="9080" y="15841"/>
                  </a:cubicBezTo>
                  <a:cubicBezTo>
                    <a:pt x="8793" y="10340"/>
                    <a:pt x="6411" y="4615"/>
                    <a:pt x="890" y="208"/>
                  </a:cubicBezTo>
                  <a:cubicBezTo>
                    <a:pt x="717" y="68"/>
                    <a:pt x="556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 txBox="1"/>
            <p:nvPr/>
          </p:nvSpPr>
          <p:spPr>
            <a:xfrm>
              <a:off x="5726450" y="1282406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99" name="Google Shape;799;p31"/>
          <p:cNvGrpSpPr/>
          <p:nvPr/>
        </p:nvGrpSpPr>
        <p:grpSpPr>
          <a:xfrm>
            <a:off x="457125" y="1224990"/>
            <a:ext cx="4083514" cy="1273106"/>
            <a:chOff x="457125" y="1224990"/>
            <a:chExt cx="4083514" cy="1273106"/>
          </a:xfrm>
        </p:grpSpPr>
        <p:sp>
          <p:nvSpPr>
            <p:cNvPr id="800" name="Google Shape;800;p31"/>
            <p:cNvSpPr txBox="1"/>
            <p:nvPr/>
          </p:nvSpPr>
          <p:spPr>
            <a:xfrm>
              <a:off x="457125" y="1585595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a bit larger than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3578519" y="1589309"/>
              <a:ext cx="847239" cy="506483"/>
            </a:xfrm>
            <a:custGeom>
              <a:avLst/>
              <a:gdLst/>
              <a:ahLst/>
              <a:cxnLst/>
              <a:rect l="l" t="t" r="r" b="b"/>
              <a:pathLst>
                <a:path w="10930" h="6534" extrusionOk="0">
                  <a:moveTo>
                    <a:pt x="0" y="0"/>
                  </a:moveTo>
                  <a:lnTo>
                    <a:pt x="0" y="6534"/>
                  </a:lnTo>
                  <a:lnTo>
                    <a:pt x="10929" y="6534"/>
                  </a:lnTo>
                  <a:lnTo>
                    <a:pt x="10929" y="6473"/>
                  </a:lnTo>
                  <a:lnTo>
                    <a:pt x="62" y="647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3834478" y="1224990"/>
              <a:ext cx="706162" cy="1273106"/>
            </a:xfrm>
            <a:custGeom>
              <a:avLst/>
              <a:gdLst/>
              <a:ahLst/>
              <a:cxnLst/>
              <a:rect l="l" t="t" r="r" b="b"/>
              <a:pathLst>
                <a:path w="9110" h="16424" extrusionOk="0">
                  <a:moveTo>
                    <a:pt x="8684" y="1"/>
                  </a:moveTo>
                  <a:cubicBezTo>
                    <a:pt x="8546" y="1"/>
                    <a:pt x="8383" y="68"/>
                    <a:pt x="8210" y="208"/>
                  </a:cubicBezTo>
                  <a:cubicBezTo>
                    <a:pt x="2689" y="4615"/>
                    <a:pt x="307" y="10340"/>
                    <a:pt x="21" y="15841"/>
                  </a:cubicBezTo>
                  <a:cubicBezTo>
                    <a:pt x="0" y="16157"/>
                    <a:pt x="256" y="16423"/>
                    <a:pt x="573" y="16423"/>
                  </a:cubicBezTo>
                  <a:lnTo>
                    <a:pt x="8558" y="16423"/>
                  </a:lnTo>
                  <a:cubicBezTo>
                    <a:pt x="8865" y="16423"/>
                    <a:pt x="9110" y="16178"/>
                    <a:pt x="9110" y="15871"/>
                  </a:cubicBezTo>
                  <a:lnTo>
                    <a:pt x="9110" y="637"/>
                  </a:lnTo>
                  <a:cubicBezTo>
                    <a:pt x="9110" y="227"/>
                    <a:pt x="8938" y="1"/>
                    <a:pt x="8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 txBox="1"/>
            <p:nvPr/>
          </p:nvSpPr>
          <p:spPr>
            <a:xfrm>
              <a:off x="457125" y="1282406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04" name="Google Shape;804;p31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24168-37D3-9F5F-BEEC-C4FE0651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grpSp>
        <p:nvGrpSpPr>
          <p:cNvPr id="805" name="Google Shape;805;p31"/>
          <p:cNvGrpSpPr/>
          <p:nvPr/>
        </p:nvGrpSpPr>
        <p:grpSpPr>
          <a:xfrm>
            <a:off x="3560225" y="3256223"/>
            <a:ext cx="2023396" cy="1419232"/>
            <a:chOff x="3560225" y="3256223"/>
            <a:chExt cx="2023396" cy="1419232"/>
          </a:xfrm>
        </p:grpSpPr>
        <p:sp>
          <p:nvSpPr>
            <p:cNvPr id="806" name="Google Shape;806;p31"/>
            <p:cNvSpPr/>
            <p:nvPr/>
          </p:nvSpPr>
          <p:spPr>
            <a:xfrm>
              <a:off x="4282289" y="3729537"/>
              <a:ext cx="579347" cy="161774"/>
            </a:xfrm>
            <a:custGeom>
              <a:avLst/>
              <a:gdLst/>
              <a:ahLst/>
              <a:cxnLst/>
              <a:rect l="l" t="t" r="r" b="b"/>
              <a:pathLst>
                <a:path w="7474" h="2087" extrusionOk="0">
                  <a:moveTo>
                    <a:pt x="92" y="1"/>
                  </a:moveTo>
                  <a:cubicBezTo>
                    <a:pt x="41" y="1"/>
                    <a:pt x="0" y="42"/>
                    <a:pt x="0" y="93"/>
                  </a:cubicBezTo>
                  <a:lnTo>
                    <a:pt x="0" y="1995"/>
                  </a:lnTo>
                  <a:cubicBezTo>
                    <a:pt x="0" y="2046"/>
                    <a:pt x="41" y="2087"/>
                    <a:pt x="92" y="2087"/>
                  </a:cubicBezTo>
                  <a:lnTo>
                    <a:pt x="7382" y="2087"/>
                  </a:lnTo>
                  <a:cubicBezTo>
                    <a:pt x="7432" y="2087"/>
                    <a:pt x="7473" y="2046"/>
                    <a:pt x="7473" y="1995"/>
                  </a:cubicBezTo>
                  <a:lnTo>
                    <a:pt x="7473" y="93"/>
                  </a:lnTo>
                  <a:cubicBezTo>
                    <a:pt x="7473" y="42"/>
                    <a:pt x="743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4246554" y="3942783"/>
              <a:ext cx="676086" cy="732672"/>
            </a:xfrm>
            <a:custGeom>
              <a:avLst/>
              <a:gdLst/>
              <a:ahLst/>
              <a:cxnLst/>
              <a:rect l="l" t="t" r="r" b="b"/>
              <a:pathLst>
                <a:path w="8722" h="9452" extrusionOk="0">
                  <a:moveTo>
                    <a:pt x="1923" y="1"/>
                  </a:moveTo>
                  <a:cubicBezTo>
                    <a:pt x="1606" y="1"/>
                    <a:pt x="1320" y="174"/>
                    <a:pt x="1166" y="450"/>
                  </a:cubicBezTo>
                  <a:cubicBezTo>
                    <a:pt x="1" y="2648"/>
                    <a:pt x="768" y="5470"/>
                    <a:pt x="2332" y="7003"/>
                  </a:cubicBezTo>
                  <a:cubicBezTo>
                    <a:pt x="2373" y="7045"/>
                    <a:pt x="2425" y="7064"/>
                    <a:pt x="2477" y="7064"/>
                  </a:cubicBezTo>
                  <a:cubicBezTo>
                    <a:pt x="2592" y="7064"/>
                    <a:pt x="2707" y="6971"/>
                    <a:pt x="2700" y="6830"/>
                  </a:cubicBezTo>
                  <a:cubicBezTo>
                    <a:pt x="2669" y="6083"/>
                    <a:pt x="2812" y="5552"/>
                    <a:pt x="2956" y="5215"/>
                  </a:cubicBezTo>
                  <a:cubicBezTo>
                    <a:pt x="2990" y="5137"/>
                    <a:pt x="3063" y="5098"/>
                    <a:pt x="3138" y="5098"/>
                  </a:cubicBezTo>
                  <a:cubicBezTo>
                    <a:pt x="3219" y="5098"/>
                    <a:pt x="3301" y="5144"/>
                    <a:pt x="3333" y="5235"/>
                  </a:cubicBezTo>
                  <a:cubicBezTo>
                    <a:pt x="3835" y="6676"/>
                    <a:pt x="3855" y="8149"/>
                    <a:pt x="3692" y="9191"/>
                  </a:cubicBezTo>
                  <a:cubicBezTo>
                    <a:pt x="3668" y="9340"/>
                    <a:pt x="3787" y="9452"/>
                    <a:pt x="3917" y="9452"/>
                  </a:cubicBezTo>
                  <a:cubicBezTo>
                    <a:pt x="3958" y="9452"/>
                    <a:pt x="4000" y="9441"/>
                    <a:pt x="4039" y="9416"/>
                  </a:cubicBezTo>
                  <a:cubicBezTo>
                    <a:pt x="7198" y="7249"/>
                    <a:pt x="8722" y="3773"/>
                    <a:pt x="7300" y="522"/>
                  </a:cubicBezTo>
                  <a:cubicBezTo>
                    <a:pt x="7168" y="205"/>
                    <a:pt x="6851" y="1"/>
                    <a:pt x="6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3560225" y="3256223"/>
              <a:ext cx="579425" cy="771584"/>
            </a:xfrm>
            <a:custGeom>
              <a:avLst/>
              <a:gdLst/>
              <a:ahLst/>
              <a:cxnLst/>
              <a:rect l="l" t="t" r="r" b="b"/>
              <a:pathLst>
                <a:path w="7475" h="9954" extrusionOk="0">
                  <a:moveTo>
                    <a:pt x="4421" y="1"/>
                  </a:moveTo>
                  <a:cubicBezTo>
                    <a:pt x="4302" y="1"/>
                    <a:pt x="4183" y="44"/>
                    <a:pt x="4090" y="136"/>
                  </a:cubicBezTo>
                  <a:cubicBezTo>
                    <a:pt x="1" y="4185"/>
                    <a:pt x="2475" y="8111"/>
                    <a:pt x="3917" y="9787"/>
                  </a:cubicBezTo>
                  <a:cubicBezTo>
                    <a:pt x="4019" y="9901"/>
                    <a:pt x="4152" y="9953"/>
                    <a:pt x="4282" y="9953"/>
                  </a:cubicBezTo>
                  <a:cubicBezTo>
                    <a:pt x="4515" y="9953"/>
                    <a:pt x="4739" y="9787"/>
                    <a:pt x="4765" y="9512"/>
                  </a:cubicBezTo>
                  <a:cubicBezTo>
                    <a:pt x="4949" y="7702"/>
                    <a:pt x="5890" y="6127"/>
                    <a:pt x="7250" y="4952"/>
                  </a:cubicBezTo>
                  <a:cubicBezTo>
                    <a:pt x="7444" y="4778"/>
                    <a:pt x="7475" y="4502"/>
                    <a:pt x="7321" y="4298"/>
                  </a:cubicBezTo>
                  <a:cubicBezTo>
                    <a:pt x="6319" y="2978"/>
                    <a:pt x="5450" y="1639"/>
                    <a:pt x="4867" y="290"/>
                  </a:cubicBezTo>
                  <a:cubicBezTo>
                    <a:pt x="4787" y="104"/>
                    <a:pt x="4605" y="1"/>
                    <a:pt x="4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5004197" y="3256223"/>
              <a:ext cx="579425" cy="771584"/>
            </a:xfrm>
            <a:custGeom>
              <a:avLst/>
              <a:gdLst/>
              <a:ahLst/>
              <a:cxnLst/>
              <a:rect l="l" t="t" r="r" b="b"/>
              <a:pathLst>
                <a:path w="7475" h="9954" extrusionOk="0">
                  <a:moveTo>
                    <a:pt x="3054" y="1"/>
                  </a:moveTo>
                  <a:cubicBezTo>
                    <a:pt x="2871" y="1"/>
                    <a:pt x="2688" y="104"/>
                    <a:pt x="2608" y="290"/>
                  </a:cubicBezTo>
                  <a:cubicBezTo>
                    <a:pt x="2025" y="1639"/>
                    <a:pt x="1156" y="2978"/>
                    <a:pt x="154" y="4298"/>
                  </a:cubicBezTo>
                  <a:cubicBezTo>
                    <a:pt x="1" y="4502"/>
                    <a:pt x="32" y="4778"/>
                    <a:pt x="225" y="4952"/>
                  </a:cubicBezTo>
                  <a:cubicBezTo>
                    <a:pt x="1586" y="6127"/>
                    <a:pt x="2526" y="7702"/>
                    <a:pt x="2710" y="9512"/>
                  </a:cubicBezTo>
                  <a:cubicBezTo>
                    <a:pt x="2743" y="9787"/>
                    <a:pt x="2965" y="9953"/>
                    <a:pt x="3195" y="9953"/>
                  </a:cubicBezTo>
                  <a:cubicBezTo>
                    <a:pt x="3324" y="9953"/>
                    <a:pt x="3456" y="9901"/>
                    <a:pt x="3558" y="9787"/>
                  </a:cubicBezTo>
                  <a:cubicBezTo>
                    <a:pt x="5000" y="8111"/>
                    <a:pt x="7475" y="4185"/>
                    <a:pt x="3385" y="136"/>
                  </a:cubicBezTo>
                  <a:cubicBezTo>
                    <a:pt x="3292" y="44"/>
                    <a:pt x="3173" y="1"/>
                    <a:pt x="3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1"/>
          <p:cNvSpPr/>
          <p:nvPr/>
        </p:nvSpPr>
        <p:spPr>
          <a:xfrm>
            <a:off x="4094389" y="2792831"/>
            <a:ext cx="355949" cy="355949"/>
          </a:xfrm>
          <a:custGeom>
            <a:avLst/>
            <a:gdLst/>
            <a:ahLst/>
            <a:cxnLst/>
            <a:rect l="l" t="t" r="r" b="b"/>
            <a:pathLst>
              <a:path w="4592" h="4592" extrusionOk="0">
                <a:moveTo>
                  <a:pt x="2158" y="277"/>
                </a:moveTo>
                <a:lnTo>
                  <a:pt x="2158" y="2158"/>
                </a:lnTo>
                <a:lnTo>
                  <a:pt x="277" y="2158"/>
                </a:lnTo>
                <a:cubicBezTo>
                  <a:pt x="307" y="1667"/>
                  <a:pt x="522" y="1217"/>
                  <a:pt x="870" y="870"/>
                </a:cubicBezTo>
                <a:cubicBezTo>
                  <a:pt x="880" y="849"/>
                  <a:pt x="890" y="839"/>
                  <a:pt x="900" y="829"/>
                </a:cubicBezTo>
                <a:cubicBezTo>
                  <a:pt x="911" y="829"/>
                  <a:pt x="911" y="829"/>
                  <a:pt x="911" y="818"/>
                </a:cubicBezTo>
                <a:cubicBezTo>
                  <a:pt x="921" y="808"/>
                  <a:pt x="931" y="808"/>
                  <a:pt x="941" y="798"/>
                </a:cubicBezTo>
                <a:lnTo>
                  <a:pt x="952" y="788"/>
                </a:lnTo>
                <a:cubicBezTo>
                  <a:pt x="962" y="777"/>
                  <a:pt x="962" y="767"/>
                  <a:pt x="972" y="767"/>
                </a:cubicBezTo>
                <a:cubicBezTo>
                  <a:pt x="982" y="757"/>
                  <a:pt x="982" y="757"/>
                  <a:pt x="993" y="757"/>
                </a:cubicBezTo>
                <a:cubicBezTo>
                  <a:pt x="993" y="747"/>
                  <a:pt x="1002" y="736"/>
                  <a:pt x="1013" y="736"/>
                </a:cubicBezTo>
                <a:cubicBezTo>
                  <a:pt x="1013" y="727"/>
                  <a:pt x="1023" y="727"/>
                  <a:pt x="1023" y="727"/>
                </a:cubicBezTo>
                <a:lnTo>
                  <a:pt x="1043" y="706"/>
                </a:lnTo>
                <a:cubicBezTo>
                  <a:pt x="1054" y="696"/>
                  <a:pt x="1054" y="696"/>
                  <a:pt x="1064" y="696"/>
                </a:cubicBezTo>
                <a:lnTo>
                  <a:pt x="1084" y="675"/>
                </a:lnTo>
                <a:cubicBezTo>
                  <a:pt x="1095" y="675"/>
                  <a:pt x="1095" y="665"/>
                  <a:pt x="1105" y="665"/>
                </a:cubicBezTo>
                <a:cubicBezTo>
                  <a:pt x="1105" y="655"/>
                  <a:pt x="1115" y="655"/>
                  <a:pt x="1125" y="645"/>
                </a:cubicBezTo>
                <a:cubicBezTo>
                  <a:pt x="1125" y="645"/>
                  <a:pt x="1136" y="634"/>
                  <a:pt x="1146" y="634"/>
                </a:cubicBezTo>
                <a:cubicBezTo>
                  <a:pt x="1146" y="634"/>
                  <a:pt x="1156" y="624"/>
                  <a:pt x="1166" y="624"/>
                </a:cubicBezTo>
                <a:cubicBezTo>
                  <a:pt x="1166" y="614"/>
                  <a:pt x="1177" y="614"/>
                  <a:pt x="1177" y="604"/>
                </a:cubicBezTo>
                <a:cubicBezTo>
                  <a:pt x="1187" y="604"/>
                  <a:pt x="1197" y="593"/>
                  <a:pt x="1207" y="593"/>
                </a:cubicBezTo>
                <a:lnTo>
                  <a:pt x="1218" y="583"/>
                </a:lnTo>
                <a:cubicBezTo>
                  <a:pt x="1227" y="573"/>
                  <a:pt x="1238" y="573"/>
                  <a:pt x="1248" y="563"/>
                </a:cubicBezTo>
                <a:cubicBezTo>
                  <a:pt x="1248" y="563"/>
                  <a:pt x="1258" y="563"/>
                  <a:pt x="1258" y="552"/>
                </a:cubicBezTo>
                <a:cubicBezTo>
                  <a:pt x="1279" y="552"/>
                  <a:pt x="1289" y="543"/>
                  <a:pt x="1299" y="532"/>
                </a:cubicBezTo>
                <a:lnTo>
                  <a:pt x="1309" y="532"/>
                </a:lnTo>
                <a:cubicBezTo>
                  <a:pt x="1320" y="522"/>
                  <a:pt x="1330" y="522"/>
                  <a:pt x="1340" y="511"/>
                </a:cubicBezTo>
                <a:cubicBezTo>
                  <a:pt x="1350" y="511"/>
                  <a:pt x="1350" y="502"/>
                  <a:pt x="1361" y="502"/>
                </a:cubicBezTo>
                <a:cubicBezTo>
                  <a:pt x="1371" y="502"/>
                  <a:pt x="1371" y="491"/>
                  <a:pt x="1381" y="491"/>
                </a:cubicBezTo>
                <a:cubicBezTo>
                  <a:pt x="1391" y="491"/>
                  <a:pt x="1391" y="481"/>
                  <a:pt x="1402" y="481"/>
                </a:cubicBezTo>
                <a:cubicBezTo>
                  <a:pt x="1411" y="481"/>
                  <a:pt x="1422" y="471"/>
                  <a:pt x="1432" y="471"/>
                </a:cubicBezTo>
                <a:cubicBezTo>
                  <a:pt x="1432" y="461"/>
                  <a:pt x="1443" y="461"/>
                  <a:pt x="1443" y="461"/>
                </a:cubicBezTo>
                <a:cubicBezTo>
                  <a:pt x="1452" y="461"/>
                  <a:pt x="1463" y="450"/>
                  <a:pt x="1473" y="450"/>
                </a:cubicBezTo>
                <a:cubicBezTo>
                  <a:pt x="1473" y="450"/>
                  <a:pt x="1483" y="440"/>
                  <a:pt x="1493" y="440"/>
                </a:cubicBezTo>
                <a:cubicBezTo>
                  <a:pt x="1493" y="440"/>
                  <a:pt x="1504" y="430"/>
                  <a:pt x="1514" y="430"/>
                </a:cubicBezTo>
                <a:cubicBezTo>
                  <a:pt x="1524" y="430"/>
                  <a:pt x="1524" y="420"/>
                  <a:pt x="1534" y="420"/>
                </a:cubicBezTo>
                <a:cubicBezTo>
                  <a:pt x="1545" y="420"/>
                  <a:pt x="1545" y="420"/>
                  <a:pt x="1555" y="409"/>
                </a:cubicBezTo>
                <a:lnTo>
                  <a:pt x="1575" y="409"/>
                </a:lnTo>
                <a:cubicBezTo>
                  <a:pt x="1586" y="399"/>
                  <a:pt x="1595" y="399"/>
                  <a:pt x="1606" y="399"/>
                </a:cubicBezTo>
                <a:cubicBezTo>
                  <a:pt x="1606" y="389"/>
                  <a:pt x="1616" y="389"/>
                  <a:pt x="1616" y="389"/>
                </a:cubicBezTo>
                <a:cubicBezTo>
                  <a:pt x="1627" y="389"/>
                  <a:pt x="1636" y="379"/>
                  <a:pt x="1647" y="379"/>
                </a:cubicBezTo>
                <a:cubicBezTo>
                  <a:pt x="1657" y="379"/>
                  <a:pt x="1657" y="379"/>
                  <a:pt x="1667" y="368"/>
                </a:cubicBezTo>
                <a:lnTo>
                  <a:pt x="1698" y="368"/>
                </a:lnTo>
                <a:cubicBezTo>
                  <a:pt x="1698" y="359"/>
                  <a:pt x="1708" y="359"/>
                  <a:pt x="1708" y="359"/>
                </a:cubicBezTo>
                <a:cubicBezTo>
                  <a:pt x="1718" y="359"/>
                  <a:pt x="1729" y="348"/>
                  <a:pt x="1739" y="348"/>
                </a:cubicBezTo>
                <a:lnTo>
                  <a:pt x="1759" y="348"/>
                </a:lnTo>
                <a:cubicBezTo>
                  <a:pt x="1770" y="338"/>
                  <a:pt x="1790" y="338"/>
                  <a:pt x="1800" y="338"/>
                </a:cubicBezTo>
                <a:lnTo>
                  <a:pt x="1811" y="327"/>
                </a:lnTo>
                <a:lnTo>
                  <a:pt x="1851" y="327"/>
                </a:lnTo>
                <a:cubicBezTo>
                  <a:pt x="1851" y="318"/>
                  <a:pt x="1861" y="318"/>
                  <a:pt x="1861" y="318"/>
                </a:cubicBezTo>
                <a:lnTo>
                  <a:pt x="1892" y="318"/>
                </a:lnTo>
                <a:cubicBezTo>
                  <a:pt x="1902" y="307"/>
                  <a:pt x="1902" y="307"/>
                  <a:pt x="1913" y="307"/>
                </a:cubicBezTo>
                <a:lnTo>
                  <a:pt x="1943" y="307"/>
                </a:lnTo>
                <a:cubicBezTo>
                  <a:pt x="1943" y="307"/>
                  <a:pt x="1954" y="297"/>
                  <a:pt x="1964" y="297"/>
                </a:cubicBezTo>
                <a:lnTo>
                  <a:pt x="2004" y="297"/>
                </a:lnTo>
                <a:cubicBezTo>
                  <a:pt x="2015" y="297"/>
                  <a:pt x="2025" y="287"/>
                  <a:pt x="2035" y="287"/>
                </a:cubicBezTo>
                <a:lnTo>
                  <a:pt x="2107" y="287"/>
                </a:lnTo>
                <a:cubicBezTo>
                  <a:pt x="2117" y="277"/>
                  <a:pt x="2127" y="277"/>
                  <a:pt x="2127" y="277"/>
                </a:cubicBezTo>
                <a:close/>
                <a:moveTo>
                  <a:pt x="1964" y="2434"/>
                </a:moveTo>
                <a:lnTo>
                  <a:pt x="778" y="3620"/>
                </a:lnTo>
                <a:lnTo>
                  <a:pt x="768" y="3620"/>
                </a:lnTo>
                <a:cubicBezTo>
                  <a:pt x="768" y="3610"/>
                  <a:pt x="757" y="3610"/>
                  <a:pt x="757" y="3599"/>
                </a:cubicBezTo>
                <a:lnTo>
                  <a:pt x="737" y="3579"/>
                </a:lnTo>
                <a:cubicBezTo>
                  <a:pt x="737" y="3579"/>
                  <a:pt x="727" y="3569"/>
                  <a:pt x="727" y="3558"/>
                </a:cubicBezTo>
                <a:cubicBezTo>
                  <a:pt x="716" y="3558"/>
                  <a:pt x="716" y="3548"/>
                  <a:pt x="706" y="3538"/>
                </a:cubicBezTo>
                <a:lnTo>
                  <a:pt x="696" y="3528"/>
                </a:lnTo>
                <a:cubicBezTo>
                  <a:pt x="686" y="3517"/>
                  <a:pt x="686" y="3507"/>
                  <a:pt x="675" y="3507"/>
                </a:cubicBezTo>
                <a:cubicBezTo>
                  <a:pt x="675" y="3497"/>
                  <a:pt x="665" y="3497"/>
                  <a:pt x="665" y="3487"/>
                </a:cubicBezTo>
                <a:lnTo>
                  <a:pt x="645" y="3467"/>
                </a:lnTo>
                <a:cubicBezTo>
                  <a:pt x="645" y="3456"/>
                  <a:pt x="645" y="3456"/>
                  <a:pt x="634" y="3446"/>
                </a:cubicBezTo>
                <a:cubicBezTo>
                  <a:pt x="634" y="3436"/>
                  <a:pt x="625" y="3436"/>
                  <a:pt x="625" y="3426"/>
                </a:cubicBezTo>
                <a:cubicBezTo>
                  <a:pt x="614" y="3415"/>
                  <a:pt x="614" y="3415"/>
                  <a:pt x="614" y="3405"/>
                </a:cubicBezTo>
                <a:cubicBezTo>
                  <a:pt x="604" y="3405"/>
                  <a:pt x="604" y="3395"/>
                  <a:pt x="594" y="3385"/>
                </a:cubicBezTo>
                <a:cubicBezTo>
                  <a:pt x="594" y="3374"/>
                  <a:pt x="584" y="3374"/>
                  <a:pt x="584" y="3364"/>
                </a:cubicBezTo>
                <a:lnTo>
                  <a:pt x="563" y="3344"/>
                </a:lnTo>
                <a:lnTo>
                  <a:pt x="563" y="3333"/>
                </a:lnTo>
                <a:cubicBezTo>
                  <a:pt x="553" y="3313"/>
                  <a:pt x="543" y="3303"/>
                  <a:pt x="532" y="3292"/>
                </a:cubicBezTo>
                <a:lnTo>
                  <a:pt x="532" y="3283"/>
                </a:lnTo>
                <a:cubicBezTo>
                  <a:pt x="522" y="3272"/>
                  <a:pt x="522" y="3262"/>
                  <a:pt x="512" y="3251"/>
                </a:cubicBezTo>
                <a:cubicBezTo>
                  <a:pt x="512" y="3242"/>
                  <a:pt x="512" y="3242"/>
                  <a:pt x="502" y="3231"/>
                </a:cubicBezTo>
                <a:cubicBezTo>
                  <a:pt x="502" y="3221"/>
                  <a:pt x="491" y="3211"/>
                  <a:pt x="491" y="3201"/>
                </a:cubicBezTo>
                <a:lnTo>
                  <a:pt x="481" y="3190"/>
                </a:lnTo>
                <a:cubicBezTo>
                  <a:pt x="481" y="3180"/>
                  <a:pt x="471" y="3170"/>
                  <a:pt x="471" y="3160"/>
                </a:cubicBezTo>
                <a:cubicBezTo>
                  <a:pt x="471" y="3160"/>
                  <a:pt x="461" y="3149"/>
                  <a:pt x="461" y="3139"/>
                </a:cubicBezTo>
                <a:cubicBezTo>
                  <a:pt x="461" y="3139"/>
                  <a:pt x="450" y="3129"/>
                  <a:pt x="450" y="3119"/>
                </a:cubicBezTo>
                <a:cubicBezTo>
                  <a:pt x="450" y="3108"/>
                  <a:pt x="450" y="3108"/>
                  <a:pt x="441" y="3099"/>
                </a:cubicBezTo>
                <a:cubicBezTo>
                  <a:pt x="441" y="3088"/>
                  <a:pt x="441" y="3088"/>
                  <a:pt x="430" y="3078"/>
                </a:cubicBezTo>
                <a:cubicBezTo>
                  <a:pt x="430" y="3067"/>
                  <a:pt x="430" y="3067"/>
                  <a:pt x="420" y="3058"/>
                </a:cubicBezTo>
                <a:cubicBezTo>
                  <a:pt x="420" y="3047"/>
                  <a:pt x="420" y="3037"/>
                  <a:pt x="409" y="3037"/>
                </a:cubicBezTo>
                <a:lnTo>
                  <a:pt x="409" y="3017"/>
                </a:lnTo>
                <a:cubicBezTo>
                  <a:pt x="400" y="3006"/>
                  <a:pt x="400" y="2996"/>
                  <a:pt x="400" y="2986"/>
                </a:cubicBezTo>
                <a:cubicBezTo>
                  <a:pt x="400" y="2986"/>
                  <a:pt x="389" y="2976"/>
                  <a:pt x="389" y="2965"/>
                </a:cubicBezTo>
                <a:cubicBezTo>
                  <a:pt x="389" y="2955"/>
                  <a:pt x="389" y="2955"/>
                  <a:pt x="379" y="2945"/>
                </a:cubicBezTo>
                <a:lnTo>
                  <a:pt x="379" y="2924"/>
                </a:lnTo>
                <a:cubicBezTo>
                  <a:pt x="369" y="2915"/>
                  <a:pt x="369" y="2904"/>
                  <a:pt x="369" y="2894"/>
                </a:cubicBezTo>
                <a:lnTo>
                  <a:pt x="359" y="2883"/>
                </a:lnTo>
                <a:cubicBezTo>
                  <a:pt x="359" y="2863"/>
                  <a:pt x="359" y="2853"/>
                  <a:pt x="348" y="2843"/>
                </a:cubicBezTo>
                <a:lnTo>
                  <a:pt x="348" y="2833"/>
                </a:lnTo>
                <a:cubicBezTo>
                  <a:pt x="348" y="2822"/>
                  <a:pt x="338" y="2802"/>
                  <a:pt x="338" y="2792"/>
                </a:cubicBezTo>
                <a:lnTo>
                  <a:pt x="338" y="2781"/>
                </a:lnTo>
                <a:cubicBezTo>
                  <a:pt x="328" y="2771"/>
                  <a:pt x="328" y="2751"/>
                  <a:pt x="328" y="2740"/>
                </a:cubicBezTo>
                <a:cubicBezTo>
                  <a:pt x="328" y="2740"/>
                  <a:pt x="318" y="2730"/>
                  <a:pt x="318" y="2720"/>
                </a:cubicBezTo>
                <a:lnTo>
                  <a:pt x="318" y="2699"/>
                </a:lnTo>
                <a:cubicBezTo>
                  <a:pt x="318" y="2690"/>
                  <a:pt x="318" y="2679"/>
                  <a:pt x="307" y="2679"/>
                </a:cubicBezTo>
                <a:lnTo>
                  <a:pt x="307" y="2649"/>
                </a:lnTo>
                <a:lnTo>
                  <a:pt x="307" y="2628"/>
                </a:lnTo>
                <a:cubicBezTo>
                  <a:pt x="297" y="2618"/>
                  <a:pt x="297" y="2608"/>
                  <a:pt x="297" y="2597"/>
                </a:cubicBezTo>
                <a:lnTo>
                  <a:pt x="297" y="2577"/>
                </a:lnTo>
                <a:cubicBezTo>
                  <a:pt x="297" y="2577"/>
                  <a:pt x="297" y="2567"/>
                  <a:pt x="287" y="2556"/>
                </a:cubicBezTo>
                <a:lnTo>
                  <a:pt x="287" y="2536"/>
                </a:lnTo>
                <a:lnTo>
                  <a:pt x="287" y="2506"/>
                </a:lnTo>
                <a:lnTo>
                  <a:pt x="287" y="2485"/>
                </a:lnTo>
                <a:lnTo>
                  <a:pt x="287" y="2454"/>
                </a:lnTo>
                <a:cubicBezTo>
                  <a:pt x="277" y="2454"/>
                  <a:pt x="277" y="2444"/>
                  <a:pt x="277" y="2434"/>
                </a:cubicBezTo>
                <a:close/>
                <a:moveTo>
                  <a:pt x="2158" y="2618"/>
                </a:moveTo>
                <a:lnTo>
                  <a:pt x="2158" y="4305"/>
                </a:lnTo>
                <a:lnTo>
                  <a:pt x="2056" y="4305"/>
                </a:lnTo>
                <a:lnTo>
                  <a:pt x="2056" y="4294"/>
                </a:lnTo>
                <a:lnTo>
                  <a:pt x="1984" y="4294"/>
                </a:lnTo>
                <a:cubicBezTo>
                  <a:pt x="1974" y="4284"/>
                  <a:pt x="1974" y="4284"/>
                  <a:pt x="1964" y="4284"/>
                </a:cubicBezTo>
                <a:lnTo>
                  <a:pt x="1933" y="4284"/>
                </a:lnTo>
                <a:cubicBezTo>
                  <a:pt x="1933" y="4284"/>
                  <a:pt x="1923" y="4274"/>
                  <a:pt x="1913" y="4274"/>
                </a:cubicBezTo>
                <a:lnTo>
                  <a:pt x="1892" y="4274"/>
                </a:lnTo>
                <a:cubicBezTo>
                  <a:pt x="1882" y="4274"/>
                  <a:pt x="1872" y="4274"/>
                  <a:pt x="1861" y="4264"/>
                </a:cubicBezTo>
                <a:lnTo>
                  <a:pt x="1841" y="4264"/>
                </a:lnTo>
                <a:cubicBezTo>
                  <a:pt x="1831" y="4264"/>
                  <a:pt x="1820" y="4253"/>
                  <a:pt x="1811" y="4253"/>
                </a:cubicBezTo>
                <a:lnTo>
                  <a:pt x="1800" y="4253"/>
                </a:lnTo>
                <a:cubicBezTo>
                  <a:pt x="1779" y="4253"/>
                  <a:pt x="1770" y="4244"/>
                  <a:pt x="1759" y="4244"/>
                </a:cubicBezTo>
                <a:cubicBezTo>
                  <a:pt x="1749" y="4244"/>
                  <a:pt x="1749" y="4244"/>
                  <a:pt x="1739" y="4233"/>
                </a:cubicBezTo>
                <a:cubicBezTo>
                  <a:pt x="1729" y="4233"/>
                  <a:pt x="1718" y="4233"/>
                  <a:pt x="1708" y="4223"/>
                </a:cubicBezTo>
                <a:lnTo>
                  <a:pt x="1698" y="4223"/>
                </a:lnTo>
                <a:cubicBezTo>
                  <a:pt x="1688" y="4223"/>
                  <a:pt x="1677" y="4213"/>
                  <a:pt x="1667" y="4213"/>
                </a:cubicBezTo>
                <a:lnTo>
                  <a:pt x="1647" y="4213"/>
                </a:lnTo>
                <a:cubicBezTo>
                  <a:pt x="1636" y="4203"/>
                  <a:pt x="1627" y="4203"/>
                  <a:pt x="1627" y="4203"/>
                </a:cubicBezTo>
                <a:cubicBezTo>
                  <a:pt x="1616" y="4203"/>
                  <a:pt x="1616" y="4203"/>
                  <a:pt x="1616" y="4192"/>
                </a:cubicBezTo>
                <a:lnTo>
                  <a:pt x="1606" y="4192"/>
                </a:lnTo>
                <a:cubicBezTo>
                  <a:pt x="1595" y="4192"/>
                  <a:pt x="1586" y="4182"/>
                  <a:pt x="1575" y="4182"/>
                </a:cubicBezTo>
                <a:cubicBezTo>
                  <a:pt x="1565" y="4182"/>
                  <a:pt x="1565" y="4182"/>
                  <a:pt x="1555" y="4172"/>
                </a:cubicBezTo>
                <a:cubicBezTo>
                  <a:pt x="1545" y="4172"/>
                  <a:pt x="1545" y="4172"/>
                  <a:pt x="1534" y="4162"/>
                </a:cubicBezTo>
                <a:lnTo>
                  <a:pt x="1514" y="4162"/>
                </a:lnTo>
                <a:cubicBezTo>
                  <a:pt x="1504" y="4151"/>
                  <a:pt x="1493" y="4151"/>
                  <a:pt x="1493" y="4151"/>
                </a:cubicBezTo>
                <a:cubicBezTo>
                  <a:pt x="1483" y="4141"/>
                  <a:pt x="1473" y="4141"/>
                  <a:pt x="1473" y="4141"/>
                </a:cubicBezTo>
                <a:lnTo>
                  <a:pt x="1463" y="4141"/>
                </a:lnTo>
                <a:cubicBezTo>
                  <a:pt x="1463" y="4131"/>
                  <a:pt x="1452" y="4131"/>
                  <a:pt x="1443" y="4131"/>
                </a:cubicBezTo>
                <a:cubicBezTo>
                  <a:pt x="1443" y="4121"/>
                  <a:pt x="1432" y="4121"/>
                  <a:pt x="1432" y="4121"/>
                </a:cubicBezTo>
                <a:lnTo>
                  <a:pt x="1422" y="4121"/>
                </a:lnTo>
                <a:cubicBezTo>
                  <a:pt x="1411" y="4110"/>
                  <a:pt x="1411" y="4110"/>
                  <a:pt x="1402" y="4110"/>
                </a:cubicBezTo>
                <a:cubicBezTo>
                  <a:pt x="1402" y="4100"/>
                  <a:pt x="1391" y="4100"/>
                  <a:pt x="1391" y="4100"/>
                </a:cubicBezTo>
                <a:lnTo>
                  <a:pt x="1381" y="4100"/>
                </a:lnTo>
                <a:cubicBezTo>
                  <a:pt x="1371" y="4090"/>
                  <a:pt x="1361" y="4090"/>
                  <a:pt x="1361" y="4080"/>
                </a:cubicBezTo>
                <a:lnTo>
                  <a:pt x="1340" y="4080"/>
                </a:lnTo>
                <a:cubicBezTo>
                  <a:pt x="1330" y="4069"/>
                  <a:pt x="1320" y="4060"/>
                  <a:pt x="1309" y="4060"/>
                </a:cubicBezTo>
                <a:lnTo>
                  <a:pt x="1299" y="4049"/>
                </a:lnTo>
                <a:cubicBezTo>
                  <a:pt x="1289" y="4049"/>
                  <a:pt x="1279" y="4039"/>
                  <a:pt x="1258" y="4028"/>
                </a:cubicBezTo>
                <a:lnTo>
                  <a:pt x="1248" y="4028"/>
                </a:lnTo>
                <a:lnTo>
                  <a:pt x="1248" y="4019"/>
                </a:lnTo>
                <a:cubicBezTo>
                  <a:pt x="1238" y="4019"/>
                  <a:pt x="1227" y="4008"/>
                  <a:pt x="1227" y="4008"/>
                </a:cubicBezTo>
                <a:cubicBezTo>
                  <a:pt x="1218" y="4008"/>
                  <a:pt x="1218" y="3998"/>
                  <a:pt x="1218" y="3998"/>
                </a:cubicBezTo>
                <a:lnTo>
                  <a:pt x="1207" y="3998"/>
                </a:lnTo>
                <a:cubicBezTo>
                  <a:pt x="1197" y="3988"/>
                  <a:pt x="1187" y="3988"/>
                  <a:pt x="1187" y="3978"/>
                </a:cubicBezTo>
                <a:lnTo>
                  <a:pt x="1177" y="3978"/>
                </a:lnTo>
                <a:lnTo>
                  <a:pt x="1166" y="3967"/>
                </a:lnTo>
                <a:cubicBezTo>
                  <a:pt x="1156" y="3967"/>
                  <a:pt x="1146" y="3957"/>
                  <a:pt x="1146" y="3957"/>
                </a:cubicBezTo>
                <a:lnTo>
                  <a:pt x="1136" y="3947"/>
                </a:lnTo>
                <a:cubicBezTo>
                  <a:pt x="1136" y="3947"/>
                  <a:pt x="1125" y="3947"/>
                  <a:pt x="1125" y="3937"/>
                </a:cubicBezTo>
                <a:cubicBezTo>
                  <a:pt x="1115" y="3937"/>
                  <a:pt x="1105" y="3926"/>
                  <a:pt x="1105" y="3926"/>
                </a:cubicBezTo>
                <a:cubicBezTo>
                  <a:pt x="1095" y="3916"/>
                  <a:pt x="1095" y="3916"/>
                  <a:pt x="1084" y="3916"/>
                </a:cubicBezTo>
                <a:cubicBezTo>
                  <a:pt x="1074" y="3906"/>
                  <a:pt x="1074" y="3896"/>
                  <a:pt x="1064" y="3896"/>
                </a:cubicBezTo>
                <a:cubicBezTo>
                  <a:pt x="1054" y="3896"/>
                  <a:pt x="1054" y="3885"/>
                  <a:pt x="1043" y="3885"/>
                </a:cubicBezTo>
                <a:cubicBezTo>
                  <a:pt x="1043" y="3876"/>
                  <a:pt x="1034" y="3876"/>
                  <a:pt x="1023" y="3865"/>
                </a:cubicBezTo>
                <a:lnTo>
                  <a:pt x="1013" y="3855"/>
                </a:lnTo>
                <a:cubicBezTo>
                  <a:pt x="1002" y="3844"/>
                  <a:pt x="993" y="3844"/>
                  <a:pt x="993" y="3835"/>
                </a:cubicBezTo>
                <a:cubicBezTo>
                  <a:pt x="982" y="3835"/>
                  <a:pt x="982" y="3824"/>
                  <a:pt x="972" y="3824"/>
                </a:cubicBezTo>
                <a:cubicBezTo>
                  <a:pt x="972" y="3814"/>
                  <a:pt x="972" y="3814"/>
                  <a:pt x="962" y="3814"/>
                </a:cubicBezTo>
                <a:lnTo>
                  <a:pt x="2158" y="2618"/>
                </a:lnTo>
                <a:close/>
                <a:moveTo>
                  <a:pt x="2434" y="277"/>
                </a:moveTo>
                <a:cubicBezTo>
                  <a:pt x="2925" y="307"/>
                  <a:pt x="3374" y="511"/>
                  <a:pt x="3722" y="870"/>
                </a:cubicBezTo>
                <a:cubicBezTo>
                  <a:pt x="4111" y="1248"/>
                  <a:pt x="4315" y="1749"/>
                  <a:pt x="4315" y="2290"/>
                </a:cubicBezTo>
                <a:cubicBezTo>
                  <a:pt x="4315" y="2833"/>
                  <a:pt x="4111" y="3344"/>
                  <a:pt x="3722" y="3722"/>
                </a:cubicBezTo>
                <a:cubicBezTo>
                  <a:pt x="3374" y="4069"/>
                  <a:pt x="2925" y="4274"/>
                  <a:pt x="2434" y="4305"/>
                </a:cubicBezTo>
                <a:lnTo>
                  <a:pt x="2434" y="2290"/>
                </a:lnTo>
                <a:lnTo>
                  <a:pt x="2434" y="277"/>
                </a:lnTo>
                <a:close/>
                <a:moveTo>
                  <a:pt x="2291" y="0"/>
                </a:moveTo>
                <a:cubicBezTo>
                  <a:pt x="1688" y="0"/>
                  <a:pt x="1105" y="236"/>
                  <a:pt x="675" y="675"/>
                </a:cubicBezTo>
                <a:cubicBezTo>
                  <a:pt x="246" y="1104"/>
                  <a:pt x="1" y="1677"/>
                  <a:pt x="1" y="2290"/>
                </a:cubicBezTo>
                <a:cubicBezTo>
                  <a:pt x="1" y="2904"/>
                  <a:pt x="246" y="3476"/>
                  <a:pt x="675" y="3916"/>
                </a:cubicBezTo>
                <a:cubicBezTo>
                  <a:pt x="1054" y="4294"/>
                  <a:pt x="1545" y="4519"/>
                  <a:pt x="2066" y="4571"/>
                </a:cubicBezTo>
                <a:cubicBezTo>
                  <a:pt x="2107" y="4581"/>
                  <a:pt x="2148" y="4581"/>
                  <a:pt x="2179" y="4581"/>
                </a:cubicBezTo>
                <a:cubicBezTo>
                  <a:pt x="2220" y="4581"/>
                  <a:pt x="2260" y="4591"/>
                  <a:pt x="2291" y="4591"/>
                </a:cubicBezTo>
                <a:cubicBezTo>
                  <a:pt x="2904" y="4591"/>
                  <a:pt x="3487" y="4346"/>
                  <a:pt x="3917" y="3916"/>
                </a:cubicBezTo>
                <a:cubicBezTo>
                  <a:pt x="4346" y="3476"/>
                  <a:pt x="4591" y="2904"/>
                  <a:pt x="4591" y="2290"/>
                </a:cubicBezTo>
                <a:cubicBezTo>
                  <a:pt x="4591" y="1677"/>
                  <a:pt x="4346" y="1104"/>
                  <a:pt x="3917" y="675"/>
                </a:cubicBezTo>
                <a:cubicBezTo>
                  <a:pt x="3487" y="236"/>
                  <a:pt x="2904" y="0"/>
                  <a:pt x="22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1"/>
          <p:cNvSpPr/>
          <p:nvPr/>
        </p:nvSpPr>
        <p:spPr>
          <a:xfrm>
            <a:off x="4714984" y="1959920"/>
            <a:ext cx="355096" cy="355096"/>
          </a:xfrm>
          <a:custGeom>
            <a:avLst/>
            <a:gdLst/>
            <a:ahLst/>
            <a:cxnLst/>
            <a:rect l="l" t="t" r="r" b="b"/>
            <a:pathLst>
              <a:path w="4581" h="4581" extrusionOk="0">
                <a:moveTo>
                  <a:pt x="1728" y="348"/>
                </a:moveTo>
                <a:lnTo>
                  <a:pt x="1728" y="348"/>
                </a:lnTo>
                <a:cubicBezTo>
                  <a:pt x="1656" y="430"/>
                  <a:pt x="1585" y="532"/>
                  <a:pt x="1513" y="634"/>
                </a:cubicBezTo>
                <a:cubicBezTo>
                  <a:pt x="1432" y="777"/>
                  <a:pt x="1360" y="921"/>
                  <a:pt x="1298" y="1074"/>
                </a:cubicBezTo>
                <a:lnTo>
                  <a:pt x="685" y="1074"/>
                </a:lnTo>
                <a:cubicBezTo>
                  <a:pt x="736" y="1002"/>
                  <a:pt x="798" y="930"/>
                  <a:pt x="869" y="859"/>
                </a:cubicBezTo>
                <a:cubicBezTo>
                  <a:pt x="1104" y="614"/>
                  <a:pt x="1400" y="450"/>
                  <a:pt x="1728" y="348"/>
                </a:cubicBezTo>
                <a:close/>
                <a:moveTo>
                  <a:pt x="2157" y="328"/>
                </a:moveTo>
                <a:lnTo>
                  <a:pt x="2157" y="1074"/>
                </a:lnTo>
                <a:lnTo>
                  <a:pt x="1595" y="1074"/>
                </a:lnTo>
                <a:cubicBezTo>
                  <a:pt x="1636" y="971"/>
                  <a:pt x="1687" y="869"/>
                  <a:pt x="1748" y="777"/>
                </a:cubicBezTo>
                <a:cubicBezTo>
                  <a:pt x="1891" y="553"/>
                  <a:pt x="2045" y="399"/>
                  <a:pt x="2157" y="328"/>
                </a:cubicBezTo>
                <a:close/>
                <a:moveTo>
                  <a:pt x="2434" y="328"/>
                </a:moveTo>
                <a:cubicBezTo>
                  <a:pt x="2546" y="399"/>
                  <a:pt x="2699" y="553"/>
                  <a:pt x="2842" y="777"/>
                </a:cubicBezTo>
                <a:cubicBezTo>
                  <a:pt x="2893" y="869"/>
                  <a:pt x="2945" y="971"/>
                  <a:pt x="2995" y="1074"/>
                </a:cubicBezTo>
                <a:lnTo>
                  <a:pt x="2434" y="1074"/>
                </a:lnTo>
                <a:lnTo>
                  <a:pt x="2434" y="328"/>
                </a:lnTo>
                <a:close/>
                <a:moveTo>
                  <a:pt x="2863" y="348"/>
                </a:moveTo>
                <a:lnTo>
                  <a:pt x="2863" y="348"/>
                </a:lnTo>
                <a:cubicBezTo>
                  <a:pt x="3179" y="450"/>
                  <a:pt x="3476" y="614"/>
                  <a:pt x="3722" y="859"/>
                </a:cubicBezTo>
                <a:cubicBezTo>
                  <a:pt x="3793" y="930"/>
                  <a:pt x="3854" y="1002"/>
                  <a:pt x="3906" y="1074"/>
                </a:cubicBezTo>
                <a:lnTo>
                  <a:pt x="3282" y="1074"/>
                </a:lnTo>
                <a:cubicBezTo>
                  <a:pt x="3231" y="921"/>
                  <a:pt x="3149" y="777"/>
                  <a:pt x="3067" y="634"/>
                </a:cubicBezTo>
                <a:cubicBezTo>
                  <a:pt x="3006" y="532"/>
                  <a:pt x="2934" y="430"/>
                  <a:pt x="2863" y="348"/>
                </a:cubicBezTo>
                <a:close/>
                <a:moveTo>
                  <a:pt x="1207" y="1350"/>
                </a:moveTo>
                <a:cubicBezTo>
                  <a:pt x="1135" y="1605"/>
                  <a:pt x="1094" y="1871"/>
                  <a:pt x="1084" y="2157"/>
                </a:cubicBezTo>
                <a:lnTo>
                  <a:pt x="276" y="2157"/>
                </a:lnTo>
                <a:cubicBezTo>
                  <a:pt x="296" y="1871"/>
                  <a:pt x="378" y="1595"/>
                  <a:pt x="511" y="1350"/>
                </a:cubicBezTo>
                <a:close/>
                <a:moveTo>
                  <a:pt x="2157" y="1350"/>
                </a:moveTo>
                <a:lnTo>
                  <a:pt x="2157" y="2157"/>
                </a:lnTo>
                <a:lnTo>
                  <a:pt x="1350" y="2157"/>
                </a:lnTo>
                <a:cubicBezTo>
                  <a:pt x="1370" y="1871"/>
                  <a:pt x="1411" y="1595"/>
                  <a:pt x="1493" y="1350"/>
                </a:cubicBezTo>
                <a:close/>
                <a:moveTo>
                  <a:pt x="3098" y="1350"/>
                </a:moveTo>
                <a:cubicBezTo>
                  <a:pt x="3170" y="1595"/>
                  <a:pt x="3220" y="1871"/>
                  <a:pt x="3231" y="2157"/>
                </a:cubicBezTo>
                <a:lnTo>
                  <a:pt x="2434" y="2157"/>
                </a:lnTo>
                <a:lnTo>
                  <a:pt x="2434" y="1350"/>
                </a:lnTo>
                <a:close/>
                <a:moveTo>
                  <a:pt x="4079" y="1350"/>
                </a:moveTo>
                <a:cubicBezTo>
                  <a:pt x="4212" y="1595"/>
                  <a:pt x="4294" y="1871"/>
                  <a:pt x="4304" y="2157"/>
                </a:cubicBezTo>
                <a:lnTo>
                  <a:pt x="3507" y="2157"/>
                </a:lnTo>
                <a:cubicBezTo>
                  <a:pt x="3497" y="1871"/>
                  <a:pt x="3456" y="1605"/>
                  <a:pt x="3374" y="1350"/>
                </a:cubicBezTo>
                <a:close/>
                <a:moveTo>
                  <a:pt x="1084" y="2423"/>
                </a:moveTo>
                <a:cubicBezTo>
                  <a:pt x="1094" y="2700"/>
                  <a:pt x="1135" y="2975"/>
                  <a:pt x="1207" y="3231"/>
                </a:cubicBezTo>
                <a:lnTo>
                  <a:pt x="511" y="3231"/>
                </a:lnTo>
                <a:cubicBezTo>
                  <a:pt x="378" y="2986"/>
                  <a:pt x="296" y="2709"/>
                  <a:pt x="276" y="2423"/>
                </a:cubicBezTo>
                <a:close/>
                <a:moveTo>
                  <a:pt x="2157" y="2423"/>
                </a:moveTo>
                <a:lnTo>
                  <a:pt x="2157" y="3231"/>
                </a:lnTo>
                <a:lnTo>
                  <a:pt x="1493" y="3231"/>
                </a:lnTo>
                <a:cubicBezTo>
                  <a:pt x="1411" y="2975"/>
                  <a:pt x="1370" y="2709"/>
                  <a:pt x="1350" y="2423"/>
                </a:cubicBezTo>
                <a:close/>
                <a:moveTo>
                  <a:pt x="3231" y="2423"/>
                </a:moveTo>
                <a:cubicBezTo>
                  <a:pt x="3220" y="2709"/>
                  <a:pt x="3170" y="2975"/>
                  <a:pt x="3098" y="3231"/>
                </a:cubicBezTo>
                <a:lnTo>
                  <a:pt x="2434" y="3231"/>
                </a:lnTo>
                <a:lnTo>
                  <a:pt x="2434" y="2423"/>
                </a:lnTo>
                <a:close/>
                <a:moveTo>
                  <a:pt x="4304" y="2423"/>
                </a:moveTo>
                <a:cubicBezTo>
                  <a:pt x="4294" y="2709"/>
                  <a:pt x="4212" y="2986"/>
                  <a:pt x="4079" y="3231"/>
                </a:cubicBezTo>
                <a:lnTo>
                  <a:pt x="3374" y="3231"/>
                </a:lnTo>
                <a:cubicBezTo>
                  <a:pt x="3456" y="2975"/>
                  <a:pt x="3497" y="2700"/>
                  <a:pt x="3507" y="2423"/>
                </a:cubicBezTo>
                <a:close/>
                <a:moveTo>
                  <a:pt x="1298" y="3507"/>
                </a:moveTo>
                <a:cubicBezTo>
                  <a:pt x="1360" y="3661"/>
                  <a:pt x="1432" y="3804"/>
                  <a:pt x="1513" y="3947"/>
                </a:cubicBezTo>
                <a:cubicBezTo>
                  <a:pt x="1585" y="4049"/>
                  <a:pt x="1656" y="4141"/>
                  <a:pt x="1728" y="4233"/>
                </a:cubicBezTo>
                <a:cubicBezTo>
                  <a:pt x="1400" y="4131"/>
                  <a:pt x="1104" y="3957"/>
                  <a:pt x="869" y="3722"/>
                </a:cubicBezTo>
                <a:cubicBezTo>
                  <a:pt x="798" y="3650"/>
                  <a:pt x="736" y="3579"/>
                  <a:pt x="685" y="3507"/>
                </a:cubicBezTo>
                <a:close/>
                <a:moveTo>
                  <a:pt x="3906" y="3507"/>
                </a:moveTo>
                <a:cubicBezTo>
                  <a:pt x="3854" y="3579"/>
                  <a:pt x="3793" y="3650"/>
                  <a:pt x="3722" y="3722"/>
                </a:cubicBezTo>
                <a:cubicBezTo>
                  <a:pt x="3476" y="3957"/>
                  <a:pt x="3179" y="4131"/>
                  <a:pt x="2863" y="4233"/>
                </a:cubicBezTo>
                <a:cubicBezTo>
                  <a:pt x="2934" y="4141"/>
                  <a:pt x="3006" y="4049"/>
                  <a:pt x="3067" y="3947"/>
                </a:cubicBezTo>
                <a:cubicBezTo>
                  <a:pt x="3149" y="3804"/>
                  <a:pt x="3231" y="3661"/>
                  <a:pt x="3282" y="3507"/>
                </a:cubicBezTo>
                <a:close/>
                <a:moveTo>
                  <a:pt x="2157" y="3507"/>
                </a:moveTo>
                <a:lnTo>
                  <a:pt x="2157" y="4254"/>
                </a:lnTo>
                <a:cubicBezTo>
                  <a:pt x="2045" y="4182"/>
                  <a:pt x="1891" y="4029"/>
                  <a:pt x="1748" y="3804"/>
                </a:cubicBezTo>
                <a:cubicBezTo>
                  <a:pt x="1687" y="3711"/>
                  <a:pt x="1636" y="3609"/>
                  <a:pt x="1595" y="3507"/>
                </a:cubicBezTo>
                <a:close/>
                <a:moveTo>
                  <a:pt x="2995" y="3507"/>
                </a:moveTo>
                <a:cubicBezTo>
                  <a:pt x="2945" y="3609"/>
                  <a:pt x="2893" y="3711"/>
                  <a:pt x="2842" y="3804"/>
                </a:cubicBezTo>
                <a:cubicBezTo>
                  <a:pt x="2699" y="4029"/>
                  <a:pt x="2546" y="4182"/>
                  <a:pt x="2434" y="4254"/>
                </a:cubicBezTo>
                <a:lnTo>
                  <a:pt x="2434" y="3507"/>
                </a:lnTo>
                <a:close/>
                <a:moveTo>
                  <a:pt x="2259" y="0"/>
                </a:moveTo>
                <a:cubicBezTo>
                  <a:pt x="1666" y="10"/>
                  <a:pt x="1094" y="246"/>
                  <a:pt x="675" y="665"/>
                </a:cubicBezTo>
                <a:cubicBezTo>
                  <a:pt x="235" y="1105"/>
                  <a:pt x="0" y="1677"/>
                  <a:pt x="0" y="2291"/>
                </a:cubicBezTo>
                <a:cubicBezTo>
                  <a:pt x="0" y="2904"/>
                  <a:pt x="235" y="3477"/>
                  <a:pt x="675" y="3906"/>
                </a:cubicBezTo>
                <a:cubicBezTo>
                  <a:pt x="1094" y="4335"/>
                  <a:pt x="1666" y="4570"/>
                  <a:pt x="2259" y="4581"/>
                </a:cubicBezTo>
                <a:lnTo>
                  <a:pt x="2321" y="4581"/>
                </a:lnTo>
                <a:cubicBezTo>
                  <a:pt x="2924" y="4570"/>
                  <a:pt x="3486" y="4335"/>
                  <a:pt x="3916" y="3906"/>
                </a:cubicBezTo>
                <a:cubicBezTo>
                  <a:pt x="4345" y="3477"/>
                  <a:pt x="4581" y="2904"/>
                  <a:pt x="4581" y="2291"/>
                </a:cubicBezTo>
                <a:cubicBezTo>
                  <a:pt x="4581" y="1677"/>
                  <a:pt x="4345" y="1105"/>
                  <a:pt x="3916" y="665"/>
                </a:cubicBezTo>
                <a:cubicBezTo>
                  <a:pt x="3486" y="246"/>
                  <a:pt x="2924" y="10"/>
                  <a:pt x="23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/>
          <p:cNvSpPr/>
          <p:nvPr/>
        </p:nvSpPr>
        <p:spPr>
          <a:xfrm>
            <a:off x="4094389" y="1959920"/>
            <a:ext cx="355949" cy="355096"/>
          </a:xfrm>
          <a:custGeom>
            <a:avLst/>
            <a:gdLst/>
            <a:ahLst/>
            <a:cxnLst/>
            <a:rect l="l" t="t" r="r" b="b"/>
            <a:pathLst>
              <a:path w="4592" h="4581" extrusionOk="0">
                <a:moveTo>
                  <a:pt x="2516" y="266"/>
                </a:moveTo>
                <a:lnTo>
                  <a:pt x="2516" y="603"/>
                </a:lnTo>
                <a:lnTo>
                  <a:pt x="2628" y="624"/>
                </a:lnTo>
                <a:cubicBezTo>
                  <a:pt x="2843" y="665"/>
                  <a:pt x="3058" y="746"/>
                  <a:pt x="3242" y="880"/>
                </a:cubicBezTo>
                <a:lnTo>
                  <a:pt x="3334" y="941"/>
                </a:lnTo>
                <a:lnTo>
                  <a:pt x="3569" y="705"/>
                </a:lnTo>
                <a:lnTo>
                  <a:pt x="3876" y="1012"/>
                </a:lnTo>
                <a:lnTo>
                  <a:pt x="3651" y="1248"/>
                </a:lnTo>
                <a:lnTo>
                  <a:pt x="3712" y="1339"/>
                </a:lnTo>
                <a:cubicBezTo>
                  <a:pt x="3835" y="1534"/>
                  <a:pt x="3927" y="1738"/>
                  <a:pt x="3967" y="1963"/>
                </a:cubicBezTo>
                <a:lnTo>
                  <a:pt x="3988" y="2075"/>
                </a:lnTo>
                <a:lnTo>
                  <a:pt x="4315" y="2075"/>
                </a:lnTo>
                <a:lnTo>
                  <a:pt x="4315" y="2505"/>
                </a:lnTo>
                <a:lnTo>
                  <a:pt x="3988" y="2505"/>
                </a:lnTo>
                <a:lnTo>
                  <a:pt x="3967" y="2618"/>
                </a:lnTo>
                <a:cubicBezTo>
                  <a:pt x="3927" y="2843"/>
                  <a:pt x="3835" y="3047"/>
                  <a:pt x="3712" y="3241"/>
                </a:cubicBezTo>
                <a:lnTo>
                  <a:pt x="3651" y="3333"/>
                </a:lnTo>
                <a:lnTo>
                  <a:pt x="3876" y="3568"/>
                </a:lnTo>
                <a:lnTo>
                  <a:pt x="3569" y="3875"/>
                </a:lnTo>
                <a:lnTo>
                  <a:pt x="3334" y="3640"/>
                </a:lnTo>
                <a:lnTo>
                  <a:pt x="3242" y="3701"/>
                </a:lnTo>
                <a:cubicBezTo>
                  <a:pt x="3058" y="3834"/>
                  <a:pt x="2843" y="3916"/>
                  <a:pt x="2628" y="3957"/>
                </a:cubicBezTo>
                <a:lnTo>
                  <a:pt x="2516" y="3977"/>
                </a:lnTo>
                <a:lnTo>
                  <a:pt x="2516" y="4315"/>
                </a:lnTo>
                <a:lnTo>
                  <a:pt x="2076" y="4315"/>
                </a:lnTo>
                <a:lnTo>
                  <a:pt x="2076" y="3977"/>
                </a:lnTo>
                <a:lnTo>
                  <a:pt x="1964" y="3957"/>
                </a:lnTo>
                <a:cubicBezTo>
                  <a:pt x="1749" y="3916"/>
                  <a:pt x="1534" y="3834"/>
                  <a:pt x="1350" y="3701"/>
                </a:cubicBezTo>
                <a:lnTo>
                  <a:pt x="1258" y="3640"/>
                </a:lnTo>
                <a:lnTo>
                  <a:pt x="1023" y="3875"/>
                </a:lnTo>
                <a:lnTo>
                  <a:pt x="716" y="3568"/>
                </a:lnTo>
                <a:lnTo>
                  <a:pt x="941" y="3333"/>
                </a:lnTo>
                <a:lnTo>
                  <a:pt x="880" y="3241"/>
                </a:lnTo>
                <a:cubicBezTo>
                  <a:pt x="757" y="3047"/>
                  <a:pt x="665" y="2843"/>
                  <a:pt x="625" y="2618"/>
                </a:cubicBezTo>
                <a:lnTo>
                  <a:pt x="604" y="2505"/>
                </a:lnTo>
                <a:lnTo>
                  <a:pt x="277" y="2505"/>
                </a:lnTo>
                <a:lnTo>
                  <a:pt x="277" y="2075"/>
                </a:lnTo>
                <a:lnTo>
                  <a:pt x="604" y="2075"/>
                </a:lnTo>
                <a:lnTo>
                  <a:pt x="625" y="1963"/>
                </a:lnTo>
                <a:cubicBezTo>
                  <a:pt x="665" y="1738"/>
                  <a:pt x="757" y="1534"/>
                  <a:pt x="880" y="1339"/>
                </a:cubicBezTo>
                <a:lnTo>
                  <a:pt x="941" y="1248"/>
                </a:lnTo>
                <a:lnTo>
                  <a:pt x="716" y="1012"/>
                </a:lnTo>
                <a:lnTo>
                  <a:pt x="1023" y="705"/>
                </a:lnTo>
                <a:lnTo>
                  <a:pt x="1258" y="941"/>
                </a:lnTo>
                <a:lnTo>
                  <a:pt x="1350" y="880"/>
                </a:lnTo>
                <a:cubicBezTo>
                  <a:pt x="1534" y="746"/>
                  <a:pt x="1749" y="665"/>
                  <a:pt x="1964" y="624"/>
                </a:cubicBezTo>
                <a:lnTo>
                  <a:pt x="2076" y="603"/>
                </a:lnTo>
                <a:lnTo>
                  <a:pt x="2076" y="266"/>
                </a:lnTo>
                <a:close/>
                <a:moveTo>
                  <a:pt x="1800" y="0"/>
                </a:moveTo>
                <a:lnTo>
                  <a:pt x="1800" y="378"/>
                </a:lnTo>
                <a:cubicBezTo>
                  <a:pt x="1627" y="419"/>
                  <a:pt x="1452" y="491"/>
                  <a:pt x="1289" y="593"/>
                </a:cubicBezTo>
                <a:lnTo>
                  <a:pt x="1023" y="317"/>
                </a:lnTo>
                <a:lnTo>
                  <a:pt x="328" y="1012"/>
                </a:lnTo>
                <a:lnTo>
                  <a:pt x="594" y="1289"/>
                </a:lnTo>
                <a:cubicBezTo>
                  <a:pt x="502" y="1442"/>
                  <a:pt x="430" y="1616"/>
                  <a:pt x="379" y="1800"/>
                </a:cubicBezTo>
                <a:lnTo>
                  <a:pt x="1" y="1800"/>
                </a:lnTo>
                <a:lnTo>
                  <a:pt x="1" y="2781"/>
                </a:lnTo>
                <a:lnTo>
                  <a:pt x="379" y="2781"/>
                </a:lnTo>
                <a:cubicBezTo>
                  <a:pt x="430" y="2965"/>
                  <a:pt x="502" y="3129"/>
                  <a:pt x="594" y="3292"/>
                </a:cubicBezTo>
                <a:lnTo>
                  <a:pt x="328" y="3568"/>
                </a:lnTo>
                <a:lnTo>
                  <a:pt x="1023" y="4254"/>
                </a:lnTo>
                <a:lnTo>
                  <a:pt x="1289" y="3988"/>
                </a:lnTo>
                <a:cubicBezTo>
                  <a:pt x="1452" y="4079"/>
                  <a:pt x="1627" y="4151"/>
                  <a:pt x="1800" y="4202"/>
                </a:cubicBezTo>
                <a:lnTo>
                  <a:pt x="1800" y="4581"/>
                </a:lnTo>
                <a:lnTo>
                  <a:pt x="2792" y="4581"/>
                </a:lnTo>
                <a:lnTo>
                  <a:pt x="2792" y="4202"/>
                </a:lnTo>
                <a:cubicBezTo>
                  <a:pt x="2965" y="4151"/>
                  <a:pt x="3140" y="4079"/>
                  <a:pt x="3303" y="3988"/>
                </a:cubicBezTo>
                <a:lnTo>
                  <a:pt x="3569" y="4254"/>
                </a:lnTo>
                <a:lnTo>
                  <a:pt x="4264" y="3568"/>
                </a:lnTo>
                <a:lnTo>
                  <a:pt x="3998" y="3292"/>
                </a:lnTo>
                <a:cubicBezTo>
                  <a:pt x="4090" y="3129"/>
                  <a:pt x="4162" y="2965"/>
                  <a:pt x="4213" y="2781"/>
                </a:cubicBezTo>
                <a:lnTo>
                  <a:pt x="4591" y="2781"/>
                </a:lnTo>
                <a:lnTo>
                  <a:pt x="4591" y="1800"/>
                </a:lnTo>
                <a:lnTo>
                  <a:pt x="4213" y="1800"/>
                </a:lnTo>
                <a:cubicBezTo>
                  <a:pt x="4162" y="1616"/>
                  <a:pt x="4090" y="1442"/>
                  <a:pt x="3998" y="1289"/>
                </a:cubicBezTo>
                <a:lnTo>
                  <a:pt x="4264" y="1012"/>
                </a:lnTo>
                <a:lnTo>
                  <a:pt x="3569" y="317"/>
                </a:lnTo>
                <a:lnTo>
                  <a:pt x="3303" y="593"/>
                </a:lnTo>
                <a:cubicBezTo>
                  <a:pt x="3140" y="491"/>
                  <a:pt x="2965" y="419"/>
                  <a:pt x="2792" y="378"/>
                </a:cubicBezTo>
                <a:lnTo>
                  <a:pt x="27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/>
          <p:cNvSpPr/>
          <p:nvPr/>
        </p:nvSpPr>
        <p:spPr>
          <a:xfrm>
            <a:off x="4161751" y="2026507"/>
            <a:ext cx="221228" cy="221150"/>
          </a:xfrm>
          <a:custGeom>
            <a:avLst/>
            <a:gdLst/>
            <a:ahLst/>
            <a:cxnLst/>
            <a:rect l="l" t="t" r="r" b="b"/>
            <a:pathLst>
              <a:path w="2854" h="2853" extrusionOk="0">
                <a:moveTo>
                  <a:pt x="1422" y="276"/>
                </a:moveTo>
                <a:cubicBezTo>
                  <a:pt x="2066" y="276"/>
                  <a:pt x="2577" y="798"/>
                  <a:pt x="2577" y="1432"/>
                </a:cubicBezTo>
                <a:cubicBezTo>
                  <a:pt x="2577" y="2065"/>
                  <a:pt x="2066" y="2586"/>
                  <a:pt x="1422" y="2586"/>
                </a:cubicBezTo>
                <a:cubicBezTo>
                  <a:pt x="788" y="2586"/>
                  <a:pt x="277" y="2065"/>
                  <a:pt x="277" y="1432"/>
                </a:cubicBezTo>
                <a:cubicBezTo>
                  <a:pt x="277" y="798"/>
                  <a:pt x="788" y="276"/>
                  <a:pt x="1422" y="276"/>
                </a:cubicBezTo>
                <a:close/>
                <a:moveTo>
                  <a:pt x="1422" y="0"/>
                </a:moveTo>
                <a:cubicBezTo>
                  <a:pt x="645" y="0"/>
                  <a:pt x="1" y="644"/>
                  <a:pt x="1" y="1432"/>
                </a:cubicBezTo>
                <a:cubicBezTo>
                  <a:pt x="1" y="2218"/>
                  <a:pt x="645" y="2852"/>
                  <a:pt x="1422" y="2852"/>
                </a:cubicBezTo>
                <a:cubicBezTo>
                  <a:pt x="2209" y="2852"/>
                  <a:pt x="2853" y="2218"/>
                  <a:pt x="2853" y="1432"/>
                </a:cubicBezTo>
                <a:cubicBezTo>
                  <a:pt x="2853" y="644"/>
                  <a:pt x="2209" y="0"/>
                  <a:pt x="14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/>
          <p:cNvSpPr/>
          <p:nvPr/>
        </p:nvSpPr>
        <p:spPr>
          <a:xfrm>
            <a:off x="4201439" y="2066893"/>
            <a:ext cx="141852" cy="141155"/>
          </a:xfrm>
          <a:custGeom>
            <a:avLst/>
            <a:gdLst/>
            <a:ahLst/>
            <a:cxnLst/>
            <a:rect l="l" t="t" r="r" b="b"/>
            <a:pathLst>
              <a:path w="1830" h="1821" extrusionOk="0">
                <a:moveTo>
                  <a:pt x="910" y="266"/>
                </a:moveTo>
                <a:cubicBezTo>
                  <a:pt x="1268" y="266"/>
                  <a:pt x="1554" y="552"/>
                  <a:pt x="1554" y="911"/>
                </a:cubicBezTo>
                <a:cubicBezTo>
                  <a:pt x="1554" y="1258"/>
                  <a:pt x="1268" y="1544"/>
                  <a:pt x="910" y="1544"/>
                </a:cubicBezTo>
                <a:cubicBezTo>
                  <a:pt x="562" y="1544"/>
                  <a:pt x="276" y="1258"/>
                  <a:pt x="276" y="911"/>
                </a:cubicBezTo>
                <a:cubicBezTo>
                  <a:pt x="276" y="552"/>
                  <a:pt x="562" y="266"/>
                  <a:pt x="910" y="266"/>
                </a:cubicBezTo>
                <a:close/>
                <a:moveTo>
                  <a:pt x="910" y="0"/>
                </a:moveTo>
                <a:cubicBezTo>
                  <a:pt x="409" y="0"/>
                  <a:pt x="0" y="409"/>
                  <a:pt x="0" y="911"/>
                </a:cubicBezTo>
                <a:cubicBezTo>
                  <a:pt x="0" y="1411"/>
                  <a:pt x="409" y="1820"/>
                  <a:pt x="910" y="1820"/>
                </a:cubicBezTo>
                <a:cubicBezTo>
                  <a:pt x="1421" y="1820"/>
                  <a:pt x="1830" y="1411"/>
                  <a:pt x="1830" y="911"/>
                </a:cubicBezTo>
                <a:cubicBezTo>
                  <a:pt x="1830" y="409"/>
                  <a:pt x="1421" y="0"/>
                  <a:pt x="9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1"/>
          <p:cNvSpPr/>
          <p:nvPr/>
        </p:nvSpPr>
        <p:spPr>
          <a:xfrm>
            <a:off x="4714984" y="2792831"/>
            <a:ext cx="355871" cy="355949"/>
          </a:xfrm>
          <a:custGeom>
            <a:avLst/>
            <a:gdLst/>
            <a:ahLst/>
            <a:cxnLst/>
            <a:rect l="l" t="t" r="r" b="b"/>
            <a:pathLst>
              <a:path w="4591" h="4592" extrusionOk="0">
                <a:moveTo>
                  <a:pt x="1441" y="634"/>
                </a:moveTo>
                <a:lnTo>
                  <a:pt x="1441" y="2342"/>
                </a:lnTo>
                <a:lnTo>
                  <a:pt x="808" y="2342"/>
                </a:lnTo>
                <a:lnTo>
                  <a:pt x="808" y="634"/>
                </a:lnTo>
                <a:close/>
                <a:moveTo>
                  <a:pt x="2873" y="1207"/>
                </a:moveTo>
                <a:lnTo>
                  <a:pt x="2873" y="2618"/>
                </a:lnTo>
                <a:lnTo>
                  <a:pt x="2239" y="2618"/>
                </a:lnTo>
                <a:lnTo>
                  <a:pt x="2239" y="1207"/>
                </a:lnTo>
                <a:close/>
                <a:moveTo>
                  <a:pt x="4315" y="1769"/>
                </a:moveTo>
                <a:lnTo>
                  <a:pt x="4315" y="2904"/>
                </a:lnTo>
                <a:lnTo>
                  <a:pt x="3681" y="2904"/>
                </a:lnTo>
                <a:lnTo>
                  <a:pt x="3681" y="1769"/>
                </a:lnTo>
                <a:close/>
                <a:moveTo>
                  <a:pt x="1441" y="2608"/>
                </a:moveTo>
                <a:lnTo>
                  <a:pt x="1441" y="4315"/>
                </a:lnTo>
                <a:lnTo>
                  <a:pt x="808" y="4315"/>
                </a:lnTo>
                <a:lnTo>
                  <a:pt x="808" y="2608"/>
                </a:lnTo>
                <a:close/>
                <a:moveTo>
                  <a:pt x="2873" y="2894"/>
                </a:moveTo>
                <a:lnTo>
                  <a:pt x="2873" y="4315"/>
                </a:lnTo>
                <a:lnTo>
                  <a:pt x="2239" y="4315"/>
                </a:lnTo>
                <a:lnTo>
                  <a:pt x="2239" y="2894"/>
                </a:lnTo>
                <a:close/>
                <a:moveTo>
                  <a:pt x="4315" y="3180"/>
                </a:moveTo>
                <a:lnTo>
                  <a:pt x="4315" y="4315"/>
                </a:lnTo>
                <a:lnTo>
                  <a:pt x="3681" y="4315"/>
                </a:lnTo>
                <a:lnTo>
                  <a:pt x="3681" y="3180"/>
                </a:lnTo>
                <a:close/>
                <a:moveTo>
                  <a:pt x="0" y="0"/>
                </a:moveTo>
                <a:lnTo>
                  <a:pt x="0" y="4591"/>
                </a:lnTo>
                <a:lnTo>
                  <a:pt x="4590" y="4591"/>
                </a:lnTo>
                <a:lnTo>
                  <a:pt x="4590" y="4315"/>
                </a:lnTo>
                <a:lnTo>
                  <a:pt x="4590" y="3180"/>
                </a:lnTo>
                <a:lnTo>
                  <a:pt x="4590" y="2904"/>
                </a:lnTo>
                <a:lnTo>
                  <a:pt x="4590" y="1504"/>
                </a:lnTo>
                <a:lnTo>
                  <a:pt x="3404" y="1504"/>
                </a:lnTo>
                <a:lnTo>
                  <a:pt x="3404" y="2904"/>
                </a:lnTo>
                <a:lnTo>
                  <a:pt x="3404" y="3180"/>
                </a:lnTo>
                <a:lnTo>
                  <a:pt x="3404" y="4315"/>
                </a:lnTo>
                <a:lnTo>
                  <a:pt x="3149" y="4315"/>
                </a:lnTo>
                <a:lnTo>
                  <a:pt x="3149" y="2894"/>
                </a:lnTo>
                <a:lnTo>
                  <a:pt x="3149" y="2618"/>
                </a:lnTo>
                <a:lnTo>
                  <a:pt x="3149" y="931"/>
                </a:lnTo>
                <a:lnTo>
                  <a:pt x="1973" y="931"/>
                </a:lnTo>
                <a:lnTo>
                  <a:pt x="1973" y="2618"/>
                </a:lnTo>
                <a:lnTo>
                  <a:pt x="1973" y="2894"/>
                </a:lnTo>
                <a:lnTo>
                  <a:pt x="1973" y="4315"/>
                </a:lnTo>
                <a:lnTo>
                  <a:pt x="1707" y="4315"/>
                </a:lnTo>
                <a:lnTo>
                  <a:pt x="1707" y="2608"/>
                </a:lnTo>
                <a:lnTo>
                  <a:pt x="1707" y="2342"/>
                </a:lnTo>
                <a:lnTo>
                  <a:pt x="1707" y="368"/>
                </a:lnTo>
                <a:lnTo>
                  <a:pt x="532" y="368"/>
                </a:lnTo>
                <a:lnTo>
                  <a:pt x="532" y="2342"/>
                </a:lnTo>
                <a:lnTo>
                  <a:pt x="532" y="2608"/>
                </a:lnTo>
                <a:lnTo>
                  <a:pt x="532" y="4315"/>
                </a:lnTo>
                <a:lnTo>
                  <a:pt x="276" y="4315"/>
                </a:lnTo>
                <a:lnTo>
                  <a:pt x="2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2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C5368-8E28-57ED-E195-59594BD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grpSp>
        <p:nvGrpSpPr>
          <p:cNvPr id="821" name="Google Shape;821;p32"/>
          <p:cNvGrpSpPr/>
          <p:nvPr/>
        </p:nvGrpSpPr>
        <p:grpSpPr>
          <a:xfrm>
            <a:off x="841033" y="1065498"/>
            <a:ext cx="1876264" cy="3614031"/>
            <a:chOff x="841033" y="1065498"/>
            <a:chExt cx="1876264" cy="3614031"/>
          </a:xfrm>
        </p:grpSpPr>
        <p:sp>
          <p:nvSpPr>
            <p:cNvPr id="822" name="Google Shape;822;p32"/>
            <p:cNvSpPr/>
            <p:nvPr/>
          </p:nvSpPr>
          <p:spPr>
            <a:xfrm>
              <a:off x="841033" y="1640367"/>
              <a:ext cx="1876264" cy="3039162"/>
            </a:xfrm>
            <a:custGeom>
              <a:avLst/>
              <a:gdLst/>
              <a:ahLst/>
              <a:cxnLst/>
              <a:rect l="l" t="t" r="r" b="b"/>
              <a:pathLst>
                <a:path w="16378" h="26529" extrusionOk="0">
                  <a:moveTo>
                    <a:pt x="1" y="1"/>
                  </a:moveTo>
                  <a:lnTo>
                    <a:pt x="1" y="26528"/>
                  </a:lnTo>
                  <a:lnTo>
                    <a:pt x="16377" y="26528"/>
                  </a:lnTo>
                  <a:lnTo>
                    <a:pt x="16377" y="943"/>
                  </a:lnTo>
                  <a:lnTo>
                    <a:pt x="14672" y="943"/>
                  </a:lnTo>
                  <a:cubicBezTo>
                    <a:pt x="13939" y="943"/>
                    <a:pt x="13344" y="1537"/>
                    <a:pt x="13344" y="2261"/>
                  </a:cubicBezTo>
                  <a:cubicBezTo>
                    <a:pt x="13344" y="2737"/>
                    <a:pt x="13096" y="3173"/>
                    <a:pt x="12680" y="3411"/>
                  </a:cubicBezTo>
                  <a:lnTo>
                    <a:pt x="8744" y="5681"/>
                  </a:lnTo>
                  <a:cubicBezTo>
                    <a:pt x="8541" y="5800"/>
                    <a:pt x="8313" y="5860"/>
                    <a:pt x="8085" y="5860"/>
                  </a:cubicBezTo>
                  <a:cubicBezTo>
                    <a:pt x="7857" y="5860"/>
                    <a:pt x="7629" y="5800"/>
                    <a:pt x="7426" y="5681"/>
                  </a:cubicBezTo>
                  <a:lnTo>
                    <a:pt x="3481" y="3411"/>
                  </a:lnTo>
                  <a:cubicBezTo>
                    <a:pt x="3074" y="3173"/>
                    <a:pt x="2826" y="2737"/>
                    <a:pt x="2826" y="2261"/>
                  </a:cubicBezTo>
                  <a:cubicBezTo>
                    <a:pt x="2826" y="1537"/>
                    <a:pt x="2232" y="943"/>
                    <a:pt x="1498" y="943"/>
                  </a:cubicBezTo>
                  <a:lnTo>
                    <a:pt x="1320" y="943"/>
                  </a:lnTo>
                  <a:cubicBezTo>
                    <a:pt x="725" y="943"/>
                    <a:pt x="219" y="546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1296525" y="1065498"/>
              <a:ext cx="929082" cy="1067012"/>
            </a:xfrm>
            <a:custGeom>
              <a:avLst/>
              <a:gdLst/>
              <a:ahLst/>
              <a:cxnLst/>
              <a:rect l="l" t="t" r="r" b="b"/>
              <a:pathLst>
                <a:path w="8110" h="9314" extrusionOk="0">
                  <a:moveTo>
                    <a:pt x="4055" y="0"/>
                  </a:moveTo>
                  <a:cubicBezTo>
                    <a:pt x="4025" y="0"/>
                    <a:pt x="3995" y="8"/>
                    <a:pt x="3966" y="22"/>
                  </a:cubicBezTo>
                  <a:lnTo>
                    <a:pt x="89" y="2263"/>
                  </a:lnTo>
                  <a:cubicBezTo>
                    <a:pt x="30" y="2293"/>
                    <a:pt x="0" y="2352"/>
                    <a:pt x="0" y="2421"/>
                  </a:cubicBezTo>
                  <a:lnTo>
                    <a:pt x="0" y="6892"/>
                  </a:lnTo>
                  <a:cubicBezTo>
                    <a:pt x="0" y="6961"/>
                    <a:pt x="30" y="7021"/>
                    <a:pt x="89" y="7051"/>
                  </a:cubicBezTo>
                  <a:lnTo>
                    <a:pt x="3966" y="9291"/>
                  </a:lnTo>
                  <a:cubicBezTo>
                    <a:pt x="3995" y="9306"/>
                    <a:pt x="4025" y="9313"/>
                    <a:pt x="4055" y="9313"/>
                  </a:cubicBezTo>
                  <a:cubicBezTo>
                    <a:pt x="4084" y="9313"/>
                    <a:pt x="4114" y="9306"/>
                    <a:pt x="4144" y="9291"/>
                  </a:cubicBezTo>
                  <a:lnTo>
                    <a:pt x="8020" y="7051"/>
                  </a:lnTo>
                  <a:cubicBezTo>
                    <a:pt x="8079" y="7021"/>
                    <a:pt x="8109" y="6961"/>
                    <a:pt x="8109" y="6892"/>
                  </a:cubicBezTo>
                  <a:lnTo>
                    <a:pt x="8109" y="2421"/>
                  </a:lnTo>
                  <a:cubicBezTo>
                    <a:pt x="8109" y="2352"/>
                    <a:pt x="8079" y="2293"/>
                    <a:pt x="8020" y="2263"/>
                  </a:cubicBezTo>
                  <a:lnTo>
                    <a:pt x="4144" y="22"/>
                  </a:lnTo>
                  <a:cubicBezTo>
                    <a:pt x="4114" y="8"/>
                    <a:pt x="4084" y="0"/>
                    <a:pt x="4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1574678" y="3057305"/>
              <a:ext cx="290868" cy="26349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 txBox="1"/>
            <p:nvPr/>
          </p:nvSpPr>
          <p:spPr>
            <a:xfrm>
              <a:off x="985038" y="2511862"/>
              <a:ext cx="15792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6" name="Google Shape;826;p32"/>
            <p:cNvSpPr txBox="1"/>
            <p:nvPr/>
          </p:nvSpPr>
          <p:spPr>
            <a:xfrm>
              <a:off x="985038" y="3166649"/>
              <a:ext cx="15792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of them all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7" name="Google Shape;827;p32"/>
          <p:cNvGrpSpPr/>
          <p:nvPr/>
        </p:nvGrpSpPr>
        <p:grpSpPr>
          <a:xfrm>
            <a:off x="2709284" y="1065498"/>
            <a:ext cx="1864808" cy="3614032"/>
            <a:chOff x="2709284" y="1065498"/>
            <a:chExt cx="1864808" cy="3614032"/>
          </a:xfrm>
        </p:grpSpPr>
        <p:sp>
          <p:nvSpPr>
            <p:cNvPr id="828" name="Google Shape;828;p32"/>
            <p:cNvSpPr/>
            <p:nvPr/>
          </p:nvSpPr>
          <p:spPr>
            <a:xfrm>
              <a:off x="2709284" y="1748284"/>
              <a:ext cx="1864808" cy="2931247"/>
            </a:xfrm>
            <a:custGeom>
              <a:avLst/>
              <a:gdLst/>
              <a:ahLst/>
              <a:cxnLst/>
              <a:rect l="l" t="t" r="r" b="b"/>
              <a:pathLst>
                <a:path w="16278" h="25587" extrusionOk="0">
                  <a:moveTo>
                    <a:pt x="0" y="1"/>
                  </a:moveTo>
                  <a:lnTo>
                    <a:pt x="0" y="25586"/>
                  </a:lnTo>
                  <a:lnTo>
                    <a:pt x="16277" y="25586"/>
                  </a:lnTo>
                  <a:lnTo>
                    <a:pt x="16277" y="1"/>
                  </a:lnTo>
                  <a:lnTo>
                    <a:pt x="14661" y="1"/>
                  </a:lnTo>
                  <a:cubicBezTo>
                    <a:pt x="13928" y="1"/>
                    <a:pt x="13333" y="595"/>
                    <a:pt x="13333" y="1319"/>
                  </a:cubicBezTo>
                  <a:cubicBezTo>
                    <a:pt x="13333" y="1795"/>
                    <a:pt x="13085" y="2231"/>
                    <a:pt x="12679" y="2469"/>
                  </a:cubicBezTo>
                  <a:lnTo>
                    <a:pt x="8733" y="4739"/>
                  </a:lnTo>
                  <a:cubicBezTo>
                    <a:pt x="8530" y="4858"/>
                    <a:pt x="8302" y="4918"/>
                    <a:pt x="8074" y="4918"/>
                  </a:cubicBezTo>
                  <a:cubicBezTo>
                    <a:pt x="7846" y="4918"/>
                    <a:pt x="7618" y="4858"/>
                    <a:pt x="7415" y="4739"/>
                  </a:cubicBezTo>
                  <a:lnTo>
                    <a:pt x="3479" y="2469"/>
                  </a:lnTo>
                  <a:cubicBezTo>
                    <a:pt x="3063" y="2231"/>
                    <a:pt x="2815" y="1795"/>
                    <a:pt x="2815" y="1319"/>
                  </a:cubicBezTo>
                  <a:cubicBezTo>
                    <a:pt x="2815" y="595"/>
                    <a:pt x="2221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3165807" y="1065498"/>
              <a:ext cx="929082" cy="1067012"/>
            </a:xfrm>
            <a:custGeom>
              <a:avLst/>
              <a:gdLst/>
              <a:ahLst/>
              <a:cxnLst/>
              <a:rect l="l" t="t" r="r" b="b"/>
              <a:pathLst>
                <a:path w="8110" h="9314" extrusionOk="0">
                  <a:moveTo>
                    <a:pt x="4058" y="0"/>
                  </a:moveTo>
                  <a:cubicBezTo>
                    <a:pt x="4027" y="0"/>
                    <a:pt x="3995" y="8"/>
                    <a:pt x="3965" y="22"/>
                  </a:cubicBezTo>
                  <a:lnTo>
                    <a:pt x="89" y="2263"/>
                  </a:lnTo>
                  <a:cubicBezTo>
                    <a:pt x="40" y="2293"/>
                    <a:pt x="0" y="2352"/>
                    <a:pt x="0" y="2421"/>
                  </a:cubicBezTo>
                  <a:lnTo>
                    <a:pt x="0" y="6892"/>
                  </a:lnTo>
                  <a:cubicBezTo>
                    <a:pt x="0" y="6961"/>
                    <a:pt x="40" y="7021"/>
                    <a:pt x="89" y="7051"/>
                  </a:cubicBezTo>
                  <a:lnTo>
                    <a:pt x="3965" y="9291"/>
                  </a:lnTo>
                  <a:cubicBezTo>
                    <a:pt x="3995" y="9306"/>
                    <a:pt x="4027" y="9313"/>
                    <a:pt x="4058" y="9313"/>
                  </a:cubicBezTo>
                  <a:cubicBezTo>
                    <a:pt x="4089" y="9313"/>
                    <a:pt x="4119" y="9306"/>
                    <a:pt x="4144" y="9291"/>
                  </a:cubicBezTo>
                  <a:lnTo>
                    <a:pt x="8020" y="7051"/>
                  </a:lnTo>
                  <a:cubicBezTo>
                    <a:pt x="8079" y="7021"/>
                    <a:pt x="8109" y="6961"/>
                    <a:pt x="8109" y="6892"/>
                  </a:cubicBezTo>
                  <a:lnTo>
                    <a:pt x="8109" y="2421"/>
                  </a:lnTo>
                  <a:cubicBezTo>
                    <a:pt x="8109" y="2352"/>
                    <a:pt x="8079" y="2293"/>
                    <a:pt x="8020" y="2263"/>
                  </a:cubicBezTo>
                  <a:lnTo>
                    <a:pt x="4144" y="22"/>
                  </a:lnTo>
                  <a:cubicBezTo>
                    <a:pt x="4119" y="8"/>
                    <a:pt x="4089" y="0"/>
                    <a:pt x="4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3455301" y="3057305"/>
              <a:ext cx="290868" cy="26349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 txBox="1"/>
            <p:nvPr/>
          </p:nvSpPr>
          <p:spPr>
            <a:xfrm>
              <a:off x="2859763" y="2511862"/>
              <a:ext cx="15777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32"/>
            <p:cNvSpPr txBox="1"/>
            <p:nvPr/>
          </p:nvSpPr>
          <p:spPr>
            <a:xfrm>
              <a:off x="2861338" y="3166645"/>
              <a:ext cx="15777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3" name="Google Shape;833;p32"/>
          <p:cNvGrpSpPr/>
          <p:nvPr/>
        </p:nvGrpSpPr>
        <p:grpSpPr>
          <a:xfrm>
            <a:off x="6436900" y="1065498"/>
            <a:ext cx="1866068" cy="3614031"/>
            <a:chOff x="6436900" y="1065498"/>
            <a:chExt cx="1866068" cy="3614031"/>
          </a:xfrm>
        </p:grpSpPr>
        <p:sp>
          <p:nvSpPr>
            <p:cNvPr id="834" name="Google Shape;834;p32"/>
            <p:cNvSpPr/>
            <p:nvPr/>
          </p:nvSpPr>
          <p:spPr>
            <a:xfrm>
              <a:off x="6436900" y="1640367"/>
              <a:ext cx="1866068" cy="3039162"/>
            </a:xfrm>
            <a:custGeom>
              <a:avLst/>
              <a:gdLst/>
              <a:ahLst/>
              <a:cxnLst/>
              <a:rect l="l" t="t" r="r" b="b"/>
              <a:pathLst>
                <a:path w="16289" h="26529" extrusionOk="0">
                  <a:moveTo>
                    <a:pt x="16199" y="1"/>
                  </a:moveTo>
                  <a:cubicBezTo>
                    <a:pt x="16031" y="546"/>
                    <a:pt x="15525" y="943"/>
                    <a:pt x="14930" y="943"/>
                  </a:cubicBezTo>
                  <a:lnTo>
                    <a:pt x="14791" y="943"/>
                  </a:lnTo>
                  <a:cubicBezTo>
                    <a:pt x="14057" y="943"/>
                    <a:pt x="13463" y="1537"/>
                    <a:pt x="13463" y="2261"/>
                  </a:cubicBezTo>
                  <a:cubicBezTo>
                    <a:pt x="13463" y="2737"/>
                    <a:pt x="13205" y="3173"/>
                    <a:pt x="12799" y="3411"/>
                  </a:cubicBezTo>
                  <a:lnTo>
                    <a:pt x="8863" y="5681"/>
                  </a:lnTo>
                  <a:cubicBezTo>
                    <a:pt x="8660" y="5800"/>
                    <a:pt x="8432" y="5860"/>
                    <a:pt x="8203" y="5860"/>
                  </a:cubicBezTo>
                  <a:cubicBezTo>
                    <a:pt x="7973" y="5860"/>
                    <a:pt x="7743" y="5800"/>
                    <a:pt x="7535" y="5681"/>
                  </a:cubicBezTo>
                  <a:lnTo>
                    <a:pt x="3600" y="3411"/>
                  </a:lnTo>
                  <a:cubicBezTo>
                    <a:pt x="3193" y="3173"/>
                    <a:pt x="2935" y="2737"/>
                    <a:pt x="2935" y="2261"/>
                  </a:cubicBezTo>
                  <a:cubicBezTo>
                    <a:pt x="2935" y="1537"/>
                    <a:pt x="2350" y="943"/>
                    <a:pt x="1617" y="943"/>
                  </a:cubicBezTo>
                  <a:lnTo>
                    <a:pt x="1" y="943"/>
                  </a:lnTo>
                  <a:lnTo>
                    <a:pt x="1" y="26528"/>
                  </a:lnTo>
                  <a:lnTo>
                    <a:pt x="16288" y="26528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6907056" y="1065498"/>
              <a:ext cx="929082" cy="1067012"/>
            </a:xfrm>
            <a:custGeom>
              <a:avLst/>
              <a:gdLst/>
              <a:ahLst/>
              <a:cxnLst/>
              <a:rect l="l" t="t" r="r" b="b"/>
              <a:pathLst>
                <a:path w="8110" h="9314" extrusionOk="0">
                  <a:moveTo>
                    <a:pt x="4052" y="0"/>
                  </a:moveTo>
                  <a:cubicBezTo>
                    <a:pt x="4021" y="0"/>
                    <a:pt x="3991" y="8"/>
                    <a:pt x="3966" y="22"/>
                  </a:cubicBezTo>
                  <a:lnTo>
                    <a:pt x="90" y="2263"/>
                  </a:lnTo>
                  <a:cubicBezTo>
                    <a:pt x="31" y="2293"/>
                    <a:pt x="1" y="2352"/>
                    <a:pt x="1" y="2421"/>
                  </a:cubicBezTo>
                  <a:lnTo>
                    <a:pt x="1" y="6892"/>
                  </a:lnTo>
                  <a:cubicBezTo>
                    <a:pt x="1" y="6961"/>
                    <a:pt x="31" y="7021"/>
                    <a:pt x="90" y="7051"/>
                  </a:cubicBezTo>
                  <a:lnTo>
                    <a:pt x="3966" y="9291"/>
                  </a:lnTo>
                  <a:cubicBezTo>
                    <a:pt x="3991" y="9306"/>
                    <a:pt x="4021" y="9313"/>
                    <a:pt x="4052" y="9313"/>
                  </a:cubicBezTo>
                  <a:cubicBezTo>
                    <a:pt x="4083" y="9313"/>
                    <a:pt x="4115" y="9306"/>
                    <a:pt x="4144" y="9291"/>
                  </a:cubicBezTo>
                  <a:lnTo>
                    <a:pt x="8021" y="7051"/>
                  </a:lnTo>
                  <a:cubicBezTo>
                    <a:pt x="8070" y="7021"/>
                    <a:pt x="8110" y="6961"/>
                    <a:pt x="8110" y="6892"/>
                  </a:cubicBezTo>
                  <a:lnTo>
                    <a:pt x="8110" y="2421"/>
                  </a:lnTo>
                  <a:cubicBezTo>
                    <a:pt x="8110" y="2352"/>
                    <a:pt x="8070" y="2293"/>
                    <a:pt x="8021" y="2263"/>
                  </a:cubicBezTo>
                  <a:lnTo>
                    <a:pt x="4144" y="22"/>
                  </a:lnTo>
                  <a:cubicBezTo>
                    <a:pt x="4115" y="8"/>
                    <a:pt x="4083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218202" y="3057305"/>
              <a:ext cx="290868" cy="26349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9" y="229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 txBox="1"/>
            <p:nvPr/>
          </p:nvSpPr>
          <p:spPr>
            <a:xfrm>
              <a:off x="6579549" y="2511862"/>
              <a:ext cx="15777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8" name="Google Shape;838;p32"/>
            <p:cNvSpPr txBox="1"/>
            <p:nvPr/>
          </p:nvSpPr>
          <p:spPr>
            <a:xfrm>
              <a:off x="6581124" y="3166647"/>
              <a:ext cx="15744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9" name="Google Shape;839;p32"/>
          <p:cNvGrpSpPr/>
          <p:nvPr/>
        </p:nvGrpSpPr>
        <p:grpSpPr>
          <a:xfrm>
            <a:off x="4573219" y="1065498"/>
            <a:ext cx="1864808" cy="3614032"/>
            <a:chOff x="4573219" y="1065498"/>
            <a:chExt cx="1864808" cy="3614032"/>
          </a:xfrm>
        </p:grpSpPr>
        <p:sp>
          <p:nvSpPr>
            <p:cNvPr id="840" name="Google Shape;840;p32"/>
            <p:cNvSpPr/>
            <p:nvPr/>
          </p:nvSpPr>
          <p:spPr>
            <a:xfrm>
              <a:off x="4573219" y="1748284"/>
              <a:ext cx="1864808" cy="2931247"/>
            </a:xfrm>
            <a:custGeom>
              <a:avLst/>
              <a:gdLst/>
              <a:ahLst/>
              <a:cxnLst/>
              <a:rect l="l" t="t" r="r" b="b"/>
              <a:pathLst>
                <a:path w="16278" h="25587" extrusionOk="0">
                  <a:moveTo>
                    <a:pt x="0" y="1"/>
                  </a:moveTo>
                  <a:lnTo>
                    <a:pt x="0" y="25586"/>
                  </a:lnTo>
                  <a:lnTo>
                    <a:pt x="16277" y="25586"/>
                  </a:lnTo>
                  <a:lnTo>
                    <a:pt x="16277" y="1"/>
                  </a:lnTo>
                  <a:lnTo>
                    <a:pt x="14661" y="1"/>
                  </a:lnTo>
                  <a:cubicBezTo>
                    <a:pt x="13928" y="1"/>
                    <a:pt x="13333" y="595"/>
                    <a:pt x="13333" y="1319"/>
                  </a:cubicBezTo>
                  <a:cubicBezTo>
                    <a:pt x="13333" y="1795"/>
                    <a:pt x="13085" y="2231"/>
                    <a:pt x="12679" y="2469"/>
                  </a:cubicBezTo>
                  <a:lnTo>
                    <a:pt x="8733" y="4739"/>
                  </a:lnTo>
                  <a:cubicBezTo>
                    <a:pt x="8530" y="4858"/>
                    <a:pt x="8302" y="4918"/>
                    <a:pt x="8074" y="4918"/>
                  </a:cubicBezTo>
                  <a:cubicBezTo>
                    <a:pt x="7846" y="4918"/>
                    <a:pt x="7618" y="4858"/>
                    <a:pt x="7415" y="4739"/>
                  </a:cubicBezTo>
                  <a:lnTo>
                    <a:pt x="3479" y="2469"/>
                  </a:lnTo>
                  <a:cubicBezTo>
                    <a:pt x="3063" y="2231"/>
                    <a:pt x="2815" y="1795"/>
                    <a:pt x="2815" y="1319"/>
                  </a:cubicBezTo>
                  <a:cubicBezTo>
                    <a:pt x="2815" y="595"/>
                    <a:pt x="2221" y="1"/>
                    <a:pt x="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5029742" y="1065498"/>
              <a:ext cx="929082" cy="1067012"/>
            </a:xfrm>
            <a:custGeom>
              <a:avLst/>
              <a:gdLst/>
              <a:ahLst/>
              <a:cxnLst/>
              <a:rect l="l" t="t" r="r" b="b"/>
              <a:pathLst>
                <a:path w="8110" h="9314" extrusionOk="0">
                  <a:moveTo>
                    <a:pt x="4058" y="0"/>
                  </a:moveTo>
                  <a:cubicBezTo>
                    <a:pt x="4027" y="0"/>
                    <a:pt x="3995" y="8"/>
                    <a:pt x="3965" y="22"/>
                  </a:cubicBezTo>
                  <a:lnTo>
                    <a:pt x="89" y="2263"/>
                  </a:lnTo>
                  <a:cubicBezTo>
                    <a:pt x="40" y="2293"/>
                    <a:pt x="0" y="2352"/>
                    <a:pt x="0" y="2421"/>
                  </a:cubicBezTo>
                  <a:lnTo>
                    <a:pt x="0" y="6892"/>
                  </a:lnTo>
                  <a:cubicBezTo>
                    <a:pt x="0" y="6961"/>
                    <a:pt x="40" y="7021"/>
                    <a:pt x="89" y="7051"/>
                  </a:cubicBezTo>
                  <a:lnTo>
                    <a:pt x="3965" y="9291"/>
                  </a:lnTo>
                  <a:cubicBezTo>
                    <a:pt x="3995" y="9306"/>
                    <a:pt x="4027" y="9313"/>
                    <a:pt x="4058" y="9313"/>
                  </a:cubicBezTo>
                  <a:cubicBezTo>
                    <a:pt x="4089" y="9313"/>
                    <a:pt x="4119" y="9306"/>
                    <a:pt x="4144" y="9291"/>
                  </a:cubicBezTo>
                  <a:lnTo>
                    <a:pt x="8020" y="7051"/>
                  </a:lnTo>
                  <a:cubicBezTo>
                    <a:pt x="8079" y="7021"/>
                    <a:pt x="8109" y="6961"/>
                    <a:pt x="8109" y="6892"/>
                  </a:cubicBezTo>
                  <a:lnTo>
                    <a:pt x="8109" y="2421"/>
                  </a:lnTo>
                  <a:cubicBezTo>
                    <a:pt x="8109" y="2352"/>
                    <a:pt x="8079" y="2293"/>
                    <a:pt x="8020" y="2263"/>
                  </a:cubicBezTo>
                  <a:lnTo>
                    <a:pt x="4144" y="22"/>
                  </a:lnTo>
                  <a:cubicBezTo>
                    <a:pt x="4119" y="8"/>
                    <a:pt x="4089" y="0"/>
                    <a:pt x="4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5319236" y="3057305"/>
              <a:ext cx="290868" cy="26349"/>
            </a:xfrm>
            <a:custGeom>
              <a:avLst/>
              <a:gdLst/>
              <a:ahLst/>
              <a:cxnLst/>
              <a:rect l="l" t="t" r="r" b="b"/>
              <a:pathLst>
                <a:path w="2539" h="230" extrusionOk="0">
                  <a:moveTo>
                    <a:pt x="1" y="1"/>
                  </a:moveTo>
                  <a:lnTo>
                    <a:pt x="1" y="229"/>
                  </a:lnTo>
                  <a:lnTo>
                    <a:pt x="2538" y="229"/>
                  </a:lnTo>
                  <a:lnTo>
                    <a:pt x="2538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 txBox="1"/>
            <p:nvPr/>
          </p:nvSpPr>
          <p:spPr>
            <a:xfrm>
              <a:off x="4723698" y="2511862"/>
              <a:ext cx="15777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4" name="Google Shape;844;p32"/>
            <p:cNvSpPr txBox="1"/>
            <p:nvPr/>
          </p:nvSpPr>
          <p:spPr>
            <a:xfrm>
              <a:off x="4725273" y="3166645"/>
              <a:ext cx="15777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planet in the Solar System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5" name="Google Shape;845;p32"/>
          <p:cNvGrpSpPr/>
          <p:nvPr/>
        </p:nvGrpSpPr>
        <p:grpSpPr>
          <a:xfrm>
            <a:off x="1491816" y="1340956"/>
            <a:ext cx="538475" cy="459300"/>
            <a:chOff x="2211316" y="2026994"/>
            <a:chExt cx="538475" cy="459300"/>
          </a:xfrm>
        </p:grpSpPr>
        <p:sp>
          <p:nvSpPr>
            <p:cNvPr id="846" name="Google Shape;846;p32"/>
            <p:cNvSpPr/>
            <p:nvPr/>
          </p:nvSpPr>
          <p:spPr>
            <a:xfrm>
              <a:off x="2463300" y="2396300"/>
              <a:ext cx="46150" cy="46150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949" y="1"/>
                  </a:moveTo>
                  <a:cubicBezTo>
                    <a:pt x="407" y="1"/>
                    <a:pt x="0" y="441"/>
                    <a:pt x="0" y="949"/>
                  </a:cubicBezTo>
                  <a:cubicBezTo>
                    <a:pt x="0" y="1457"/>
                    <a:pt x="407" y="1845"/>
                    <a:pt x="949" y="1845"/>
                  </a:cubicBezTo>
                  <a:cubicBezTo>
                    <a:pt x="1457" y="1845"/>
                    <a:pt x="1845" y="1457"/>
                    <a:pt x="1845" y="949"/>
                  </a:cubicBezTo>
                  <a:cubicBezTo>
                    <a:pt x="1845" y="441"/>
                    <a:pt x="1457" y="1"/>
                    <a:pt x="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451366" y="2153994"/>
              <a:ext cx="58850" cy="182450"/>
            </a:xfrm>
            <a:custGeom>
              <a:avLst/>
              <a:gdLst/>
              <a:ahLst/>
              <a:cxnLst/>
              <a:rect l="l" t="t" r="r" b="b"/>
              <a:pathLst>
                <a:path w="2354" h="7298" extrusionOk="0">
                  <a:moveTo>
                    <a:pt x="1186" y="0"/>
                  </a:moveTo>
                  <a:cubicBezTo>
                    <a:pt x="508" y="0"/>
                    <a:pt x="0" y="559"/>
                    <a:pt x="34" y="1202"/>
                  </a:cubicBezTo>
                  <a:lnTo>
                    <a:pt x="271" y="6435"/>
                  </a:lnTo>
                  <a:cubicBezTo>
                    <a:pt x="287" y="6925"/>
                    <a:pt x="678" y="7298"/>
                    <a:pt x="1152" y="7298"/>
                  </a:cubicBezTo>
                  <a:lnTo>
                    <a:pt x="1186" y="7298"/>
                  </a:lnTo>
                  <a:cubicBezTo>
                    <a:pt x="1660" y="7298"/>
                    <a:pt x="2032" y="6925"/>
                    <a:pt x="2066" y="6435"/>
                  </a:cubicBezTo>
                  <a:cubicBezTo>
                    <a:pt x="2134" y="5130"/>
                    <a:pt x="2252" y="2676"/>
                    <a:pt x="2303" y="1202"/>
                  </a:cubicBezTo>
                  <a:cubicBezTo>
                    <a:pt x="2353" y="525"/>
                    <a:pt x="1811" y="0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2211316" y="2026994"/>
              <a:ext cx="538475" cy="459300"/>
            </a:xfrm>
            <a:custGeom>
              <a:avLst/>
              <a:gdLst/>
              <a:ahLst/>
              <a:cxnLst/>
              <a:rect l="l" t="t" r="r" b="b"/>
              <a:pathLst>
                <a:path w="21539" h="18372" extrusionOk="0">
                  <a:moveTo>
                    <a:pt x="10788" y="949"/>
                  </a:moveTo>
                  <a:cubicBezTo>
                    <a:pt x="11346" y="949"/>
                    <a:pt x="11871" y="1254"/>
                    <a:pt x="12176" y="1762"/>
                  </a:cubicBezTo>
                  <a:lnTo>
                    <a:pt x="20202" y="14917"/>
                  </a:lnTo>
                  <a:cubicBezTo>
                    <a:pt x="20489" y="15425"/>
                    <a:pt x="20523" y="16035"/>
                    <a:pt x="20218" y="16577"/>
                  </a:cubicBezTo>
                  <a:cubicBezTo>
                    <a:pt x="19931" y="17085"/>
                    <a:pt x="19389" y="17407"/>
                    <a:pt x="18780" y="17407"/>
                  </a:cubicBezTo>
                  <a:lnTo>
                    <a:pt x="2762" y="17407"/>
                  </a:lnTo>
                  <a:cubicBezTo>
                    <a:pt x="2134" y="17407"/>
                    <a:pt x="1610" y="17085"/>
                    <a:pt x="1305" y="16577"/>
                  </a:cubicBezTo>
                  <a:cubicBezTo>
                    <a:pt x="1017" y="16035"/>
                    <a:pt x="1051" y="15425"/>
                    <a:pt x="1339" y="14917"/>
                  </a:cubicBezTo>
                  <a:lnTo>
                    <a:pt x="9365" y="1762"/>
                  </a:lnTo>
                  <a:cubicBezTo>
                    <a:pt x="9652" y="1254"/>
                    <a:pt x="10194" y="949"/>
                    <a:pt x="10788" y="949"/>
                  </a:cubicBezTo>
                  <a:close/>
                  <a:moveTo>
                    <a:pt x="10788" y="1"/>
                  </a:moveTo>
                  <a:cubicBezTo>
                    <a:pt x="9839" y="1"/>
                    <a:pt x="9009" y="441"/>
                    <a:pt x="8535" y="1254"/>
                  </a:cubicBezTo>
                  <a:lnTo>
                    <a:pt x="509" y="14409"/>
                  </a:lnTo>
                  <a:cubicBezTo>
                    <a:pt x="35" y="15206"/>
                    <a:pt x="1" y="16204"/>
                    <a:pt x="475" y="17035"/>
                  </a:cubicBezTo>
                  <a:cubicBezTo>
                    <a:pt x="933" y="17881"/>
                    <a:pt x="1796" y="18372"/>
                    <a:pt x="2762" y="18372"/>
                  </a:cubicBezTo>
                  <a:lnTo>
                    <a:pt x="18780" y="18372"/>
                  </a:lnTo>
                  <a:cubicBezTo>
                    <a:pt x="19744" y="18372"/>
                    <a:pt x="20591" y="17881"/>
                    <a:pt x="21049" y="17035"/>
                  </a:cubicBezTo>
                  <a:cubicBezTo>
                    <a:pt x="21539" y="16204"/>
                    <a:pt x="21505" y="15206"/>
                    <a:pt x="21031" y="14409"/>
                  </a:cubicBezTo>
                  <a:lnTo>
                    <a:pt x="13005" y="1254"/>
                  </a:lnTo>
                  <a:cubicBezTo>
                    <a:pt x="12515" y="441"/>
                    <a:pt x="11684" y="1"/>
                    <a:pt x="10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</p:grpSp>
      <p:sp>
        <p:nvSpPr>
          <p:cNvPr id="849" name="Google Shape;849;p32"/>
          <p:cNvSpPr/>
          <p:nvPr/>
        </p:nvSpPr>
        <p:spPr>
          <a:xfrm>
            <a:off x="3442029" y="1297975"/>
            <a:ext cx="371300" cy="545250"/>
          </a:xfrm>
          <a:custGeom>
            <a:avLst/>
            <a:gdLst/>
            <a:ahLst/>
            <a:cxnLst/>
            <a:rect l="l" t="t" r="r" b="b"/>
            <a:pathLst>
              <a:path w="14852" h="21810" extrusionOk="0">
                <a:moveTo>
                  <a:pt x="10551" y="6113"/>
                </a:moveTo>
                <a:lnTo>
                  <a:pt x="10551" y="7738"/>
                </a:lnTo>
                <a:lnTo>
                  <a:pt x="4302" y="7738"/>
                </a:lnTo>
                <a:lnTo>
                  <a:pt x="4302" y="6113"/>
                </a:lnTo>
                <a:close/>
                <a:moveTo>
                  <a:pt x="10551" y="8720"/>
                </a:moveTo>
                <a:cubicBezTo>
                  <a:pt x="12599" y="9855"/>
                  <a:pt x="13886" y="12023"/>
                  <a:pt x="13886" y="14375"/>
                </a:cubicBezTo>
                <a:cubicBezTo>
                  <a:pt x="13886" y="17949"/>
                  <a:pt x="10991" y="20844"/>
                  <a:pt x="7435" y="20844"/>
                </a:cubicBezTo>
                <a:cubicBezTo>
                  <a:pt x="3862" y="20844"/>
                  <a:pt x="967" y="17949"/>
                  <a:pt x="967" y="14375"/>
                </a:cubicBezTo>
                <a:cubicBezTo>
                  <a:pt x="967" y="12023"/>
                  <a:pt x="2254" y="9855"/>
                  <a:pt x="4336" y="8720"/>
                </a:cubicBezTo>
                <a:close/>
                <a:moveTo>
                  <a:pt x="8959" y="1"/>
                </a:moveTo>
                <a:cubicBezTo>
                  <a:pt x="7790" y="1"/>
                  <a:pt x="6825" y="965"/>
                  <a:pt x="6825" y="2150"/>
                </a:cubicBezTo>
                <a:lnTo>
                  <a:pt x="6825" y="5148"/>
                </a:lnTo>
                <a:lnTo>
                  <a:pt x="3862" y="5148"/>
                </a:lnTo>
                <a:cubicBezTo>
                  <a:pt x="3557" y="5148"/>
                  <a:pt x="3354" y="5385"/>
                  <a:pt x="3354" y="5656"/>
                </a:cubicBezTo>
                <a:lnTo>
                  <a:pt x="3354" y="8196"/>
                </a:lnTo>
                <a:cubicBezTo>
                  <a:pt x="1254" y="9550"/>
                  <a:pt x="1" y="11853"/>
                  <a:pt x="1" y="14375"/>
                </a:cubicBezTo>
                <a:cubicBezTo>
                  <a:pt x="1" y="18491"/>
                  <a:pt x="3320" y="21809"/>
                  <a:pt x="7435" y="21809"/>
                </a:cubicBezTo>
                <a:cubicBezTo>
                  <a:pt x="11533" y="21809"/>
                  <a:pt x="14851" y="18491"/>
                  <a:pt x="14851" y="14375"/>
                </a:cubicBezTo>
                <a:cubicBezTo>
                  <a:pt x="14851" y="11853"/>
                  <a:pt x="13598" y="9550"/>
                  <a:pt x="11533" y="8196"/>
                </a:cubicBezTo>
                <a:lnTo>
                  <a:pt x="11533" y="5656"/>
                </a:lnTo>
                <a:cubicBezTo>
                  <a:pt x="11533" y="5385"/>
                  <a:pt x="11296" y="5148"/>
                  <a:pt x="11025" y="5148"/>
                </a:cubicBezTo>
                <a:lnTo>
                  <a:pt x="7807" y="5148"/>
                </a:lnTo>
                <a:lnTo>
                  <a:pt x="7807" y="2150"/>
                </a:lnTo>
                <a:cubicBezTo>
                  <a:pt x="7807" y="1507"/>
                  <a:pt x="8315" y="965"/>
                  <a:pt x="8959" y="965"/>
                </a:cubicBezTo>
                <a:cubicBezTo>
                  <a:pt x="9602" y="965"/>
                  <a:pt x="10110" y="1507"/>
                  <a:pt x="10110" y="2150"/>
                </a:cubicBezTo>
                <a:lnTo>
                  <a:pt x="10110" y="2236"/>
                </a:lnTo>
                <a:cubicBezTo>
                  <a:pt x="10110" y="3403"/>
                  <a:pt x="11075" y="4369"/>
                  <a:pt x="12260" y="4369"/>
                </a:cubicBezTo>
                <a:cubicBezTo>
                  <a:pt x="13429" y="4369"/>
                  <a:pt x="14393" y="3403"/>
                  <a:pt x="14393" y="2236"/>
                </a:cubicBezTo>
                <a:lnTo>
                  <a:pt x="14393" y="1405"/>
                </a:lnTo>
                <a:cubicBezTo>
                  <a:pt x="14393" y="1135"/>
                  <a:pt x="14174" y="915"/>
                  <a:pt x="13919" y="915"/>
                </a:cubicBezTo>
                <a:cubicBezTo>
                  <a:pt x="13648" y="915"/>
                  <a:pt x="13429" y="1135"/>
                  <a:pt x="13429" y="1405"/>
                </a:cubicBezTo>
                <a:lnTo>
                  <a:pt x="13429" y="2236"/>
                </a:lnTo>
                <a:cubicBezTo>
                  <a:pt x="13429" y="2879"/>
                  <a:pt x="12903" y="3403"/>
                  <a:pt x="12260" y="3403"/>
                </a:cubicBezTo>
                <a:cubicBezTo>
                  <a:pt x="11617" y="3403"/>
                  <a:pt x="11109" y="2879"/>
                  <a:pt x="11109" y="2236"/>
                </a:cubicBezTo>
                <a:lnTo>
                  <a:pt x="11109" y="2150"/>
                </a:lnTo>
                <a:cubicBezTo>
                  <a:pt x="11109" y="965"/>
                  <a:pt x="10144" y="1"/>
                  <a:pt x="89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8F35"/>
              </a:solidFill>
            </a:endParaRPr>
          </a:p>
        </p:txBody>
      </p:sp>
      <p:grpSp>
        <p:nvGrpSpPr>
          <p:cNvPr id="850" name="Google Shape;850;p32"/>
          <p:cNvGrpSpPr/>
          <p:nvPr/>
        </p:nvGrpSpPr>
        <p:grpSpPr>
          <a:xfrm>
            <a:off x="5278538" y="1365963"/>
            <a:ext cx="471150" cy="466075"/>
            <a:chOff x="4941538" y="1898050"/>
            <a:chExt cx="471150" cy="466075"/>
          </a:xfrm>
        </p:grpSpPr>
        <p:sp>
          <p:nvSpPr>
            <p:cNvPr id="851" name="Google Shape;851;p32"/>
            <p:cNvSpPr/>
            <p:nvPr/>
          </p:nvSpPr>
          <p:spPr>
            <a:xfrm>
              <a:off x="4941538" y="1898050"/>
              <a:ext cx="471150" cy="466075"/>
            </a:xfrm>
            <a:custGeom>
              <a:avLst/>
              <a:gdLst/>
              <a:ahLst/>
              <a:cxnLst/>
              <a:rect l="l" t="t" r="r" b="b"/>
              <a:pathLst>
                <a:path w="18846" h="18643" extrusionOk="0">
                  <a:moveTo>
                    <a:pt x="7061" y="982"/>
                  </a:moveTo>
                  <a:cubicBezTo>
                    <a:pt x="8652" y="982"/>
                    <a:pt x="10210" y="1592"/>
                    <a:pt x="11328" y="2743"/>
                  </a:cubicBezTo>
                  <a:cubicBezTo>
                    <a:pt x="12479" y="3895"/>
                    <a:pt x="13123" y="5419"/>
                    <a:pt x="13123" y="7060"/>
                  </a:cubicBezTo>
                  <a:cubicBezTo>
                    <a:pt x="13123" y="8076"/>
                    <a:pt x="12886" y="9042"/>
                    <a:pt x="12429" y="9889"/>
                  </a:cubicBezTo>
                  <a:cubicBezTo>
                    <a:pt x="12411" y="9923"/>
                    <a:pt x="12411" y="9923"/>
                    <a:pt x="12411" y="9939"/>
                  </a:cubicBezTo>
                  <a:cubicBezTo>
                    <a:pt x="12158" y="10397"/>
                    <a:pt x="11836" y="10803"/>
                    <a:pt x="11497" y="11176"/>
                  </a:cubicBezTo>
                  <a:lnTo>
                    <a:pt x="11497" y="11209"/>
                  </a:lnTo>
                  <a:cubicBezTo>
                    <a:pt x="11447" y="11260"/>
                    <a:pt x="11396" y="11311"/>
                    <a:pt x="11328" y="11361"/>
                  </a:cubicBezTo>
                  <a:cubicBezTo>
                    <a:pt x="11312" y="11413"/>
                    <a:pt x="11260" y="11447"/>
                    <a:pt x="11192" y="11497"/>
                  </a:cubicBezTo>
                  <a:lnTo>
                    <a:pt x="11176" y="11514"/>
                  </a:lnTo>
                  <a:cubicBezTo>
                    <a:pt x="10804" y="11869"/>
                    <a:pt x="10397" y="12158"/>
                    <a:pt x="9939" y="12411"/>
                  </a:cubicBezTo>
                  <a:cubicBezTo>
                    <a:pt x="9923" y="12411"/>
                    <a:pt x="9889" y="12429"/>
                    <a:pt x="9889" y="12429"/>
                  </a:cubicBezTo>
                  <a:cubicBezTo>
                    <a:pt x="9009" y="12885"/>
                    <a:pt x="8043" y="13122"/>
                    <a:pt x="7061" y="13122"/>
                  </a:cubicBezTo>
                  <a:cubicBezTo>
                    <a:pt x="5419" y="13122"/>
                    <a:pt x="3895" y="12513"/>
                    <a:pt x="2744" y="11361"/>
                  </a:cubicBezTo>
                  <a:cubicBezTo>
                    <a:pt x="1592" y="10210"/>
                    <a:pt x="949" y="8686"/>
                    <a:pt x="949" y="7060"/>
                  </a:cubicBezTo>
                  <a:cubicBezTo>
                    <a:pt x="949" y="5419"/>
                    <a:pt x="1592" y="3895"/>
                    <a:pt x="2744" y="2743"/>
                  </a:cubicBezTo>
                  <a:cubicBezTo>
                    <a:pt x="3895" y="1592"/>
                    <a:pt x="5419" y="982"/>
                    <a:pt x="7061" y="982"/>
                  </a:cubicBezTo>
                  <a:close/>
                  <a:moveTo>
                    <a:pt x="12919" y="10955"/>
                  </a:moveTo>
                  <a:lnTo>
                    <a:pt x="17238" y="15289"/>
                  </a:lnTo>
                  <a:cubicBezTo>
                    <a:pt x="17780" y="15831"/>
                    <a:pt x="17780" y="16712"/>
                    <a:pt x="17238" y="17254"/>
                  </a:cubicBezTo>
                  <a:cubicBezTo>
                    <a:pt x="16983" y="17508"/>
                    <a:pt x="16628" y="17678"/>
                    <a:pt x="16256" y="17678"/>
                  </a:cubicBezTo>
                  <a:cubicBezTo>
                    <a:pt x="15883" y="17678"/>
                    <a:pt x="15527" y="17508"/>
                    <a:pt x="15274" y="17254"/>
                  </a:cubicBezTo>
                  <a:lnTo>
                    <a:pt x="10955" y="12937"/>
                  </a:lnTo>
                  <a:cubicBezTo>
                    <a:pt x="11328" y="12666"/>
                    <a:pt x="11700" y="12377"/>
                    <a:pt x="12023" y="12038"/>
                  </a:cubicBezTo>
                  <a:cubicBezTo>
                    <a:pt x="12378" y="11717"/>
                    <a:pt x="12666" y="11327"/>
                    <a:pt x="12919" y="10955"/>
                  </a:cubicBezTo>
                  <a:close/>
                  <a:moveTo>
                    <a:pt x="7061" y="0"/>
                  </a:moveTo>
                  <a:cubicBezTo>
                    <a:pt x="5148" y="0"/>
                    <a:pt x="3387" y="745"/>
                    <a:pt x="2049" y="2048"/>
                  </a:cubicBezTo>
                  <a:cubicBezTo>
                    <a:pt x="712" y="3387"/>
                    <a:pt x="1" y="5182"/>
                    <a:pt x="1" y="7060"/>
                  </a:cubicBezTo>
                  <a:cubicBezTo>
                    <a:pt x="1" y="8923"/>
                    <a:pt x="712" y="10718"/>
                    <a:pt x="2049" y="12038"/>
                  </a:cubicBezTo>
                  <a:cubicBezTo>
                    <a:pt x="3387" y="13359"/>
                    <a:pt x="5148" y="14122"/>
                    <a:pt x="7061" y="14122"/>
                  </a:cubicBezTo>
                  <a:cubicBezTo>
                    <a:pt x="8128" y="14122"/>
                    <a:pt x="9144" y="13885"/>
                    <a:pt x="10075" y="13427"/>
                  </a:cubicBezTo>
                  <a:lnTo>
                    <a:pt x="14596" y="17948"/>
                  </a:lnTo>
                  <a:cubicBezTo>
                    <a:pt x="15019" y="18389"/>
                    <a:pt x="15646" y="18642"/>
                    <a:pt x="16256" y="18642"/>
                  </a:cubicBezTo>
                  <a:cubicBezTo>
                    <a:pt x="16899" y="18642"/>
                    <a:pt x="17491" y="18389"/>
                    <a:pt x="17949" y="17948"/>
                  </a:cubicBezTo>
                  <a:cubicBezTo>
                    <a:pt x="18846" y="17000"/>
                    <a:pt x="18846" y="15510"/>
                    <a:pt x="17949" y="14596"/>
                  </a:cubicBezTo>
                  <a:lnTo>
                    <a:pt x="13427" y="10074"/>
                  </a:lnTo>
                  <a:cubicBezTo>
                    <a:pt x="13868" y="9144"/>
                    <a:pt x="14088" y="8128"/>
                    <a:pt x="14088" y="7060"/>
                  </a:cubicBezTo>
                  <a:cubicBezTo>
                    <a:pt x="14088" y="5182"/>
                    <a:pt x="13360" y="3387"/>
                    <a:pt x="12023" y="2048"/>
                  </a:cubicBezTo>
                  <a:cubicBezTo>
                    <a:pt x="10684" y="745"/>
                    <a:pt x="8923" y="0"/>
                    <a:pt x="7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006288" y="1972650"/>
              <a:ext cx="223125" cy="203525"/>
            </a:xfrm>
            <a:custGeom>
              <a:avLst/>
              <a:gdLst/>
              <a:ahLst/>
              <a:cxnLst/>
              <a:rect l="l" t="t" r="r" b="b"/>
              <a:pathLst>
                <a:path w="8925" h="8141" extrusionOk="0">
                  <a:moveTo>
                    <a:pt x="4471" y="961"/>
                  </a:moveTo>
                  <a:cubicBezTo>
                    <a:pt x="5233" y="961"/>
                    <a:pt x="6046" y="1266"/>
                    <a:pt x="6656" y="1875"/>
                  </a:cubicBezTo>
                  <a:cubicBezTo>
                    <a:pt x="7857" y="3078"/>
                    <a:pt x="7857" y="5058"/>
                    <a:pt x="6656" y="6261"/>
                  </a:cubicBezTo>
                  <a:cubicBezTo>
                    <a:pt x="6037" y="6862"/>
                    <a:pt x="5242" y="7162"/>
                    <a:pt x="4450" y="7162"/>
                  </a:cubicBezTo>
                  <a:cubicBezTo>
                    <a:pt x="3658" y="7162"/>
                    <a:pt x="2871" y="6862"/>
                    <a:pt x="2270" y="6261"/>
                  </a:cubicBezTo>
                  <a:cubicBezTo>
                    <a:pt x="1068" y="5058"/>
                    <a:pt x="1068" y="3078"/>
                    <a:pt x="2270" y="1875"/>
                  </a:cubicBezTo>
                  <a:cubicBezTo>
                    <a:pt x="2863" y="1266"/>
                    <a:pt x="3658" y="961"/>
                    <a:pt x="4471" y="961"/>
                  </a:cubicBezTo>
                  <a:close/>
                  <a:moveTo>
                    <a:pt x="4448" y="0"/>
                  </a:moveTo>
                  <a:cubicBezTo>
                    <a:pt x="3404" y="0"/>
                    <a:pt x="2363" y="394"/>
                    <a:pt x="1576" y="1182"/>
                  </a:cubicBezTo>
                  <a:cubicBezTo>
                    <a:pt x="1" y="2790"/>
                    <a:pt x="1" y="5363"/>
                    <a:pt x="1576" y="6955"/>
                  </a:cubicBezTo>
                  <a:cubicBezTo>
                    <a:pt x="2371" y="7734"/>
                    <a:pt x="3421" y="8140"/>
                    <a:pt x="4471" y="8140"/>
                  </a:cubicBezTo>
                  <a:cubicBezTo>
                    <a:pt x="5504" y="8140"/>
                    <a:pt x="6554" y="7734"/>
                    <a:pt x="7333" y="6955"/>
                  </a:cubicBezTo>
                  <a:cubicBezTo>
                    <a:pt x="8925" y="5363"/>
                    <a:pt x="8925" y="2790"/>
                    <a:pt x="7333" y="1182"/>
                  </a:cubicBezTo>
                  <a:cubicBezTo>
                    <a:pt x="6537" y="394"/>
                    <a:pt x="5492" y="0"/>
                    <a:pt x="4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</p:grpSp>
      <p:grpSp>
        <p:nvGrpSpPr>
          <p:cNvPr id="853" name="Google Shape;853;p32"/>
          <p:cNvGrpSpPr/>
          <p:nvPr/>
        </p:nvGrpSpPr>
        <p:grpSpPr>
          <a:xfrm>
            <a:off x="7153225" y="1367225"/>
            <a:ext cx="420800" cy="463550"/>
            <a:chOff x="6206388" y="1899300"/>
            <a:chExt cx="420800" cy="463550"/>
          </a:xfrm>
        </p:grpSpPr>
        <p:sp>
          <p:nvSpPr>
            <p:cNvPr id="854" name="Google Shape;854;p32"/>
            <p:cNvSpPr/>
            <p:nvPr/>
          </p:nvSpPr>
          <p:spPr>
            <a:xfrm>
              <a:off x="6206388" y="1899300"/>
              <a:ext cx="420800" cy="463550"/>
            </a:xfrm>
            <a:custGeom>
              <a:avLst/>
              <a:gdLst/>
              <a:ahLst/>
              <a:cxnLst/>
              <a:rect l="l" t="t" r="r" b="b"/>
              <a:pathLst>
                <a:path w="16832" h="18542" extrusionOk="0">
                  <a:moveTo>
                    <a:pt x="15865" y="983"/>
                  </a:moveTo>
                  <a:lnTo>
                    <a:pt x="15865" y="5673"/>
                  </a:lnTo>
                  <a:cubicBezTo>
                    <a:pt x="15865" y="8179"/>
                    <a:pt x="15138" y="10618"/>
                    <a:pt x="13783" y="12751"/>
                  </a:cubicBezTo>
                  <a:cubicBezTo>
                    <a:pt x="12463" y="14817"/>
                    <a:pt x="10616" y="16442"/>
                    <a:pt x="8433" y="17508"/>
                  </a:cubicBezTo>
                  <a:cubicBezTo>
                    <a:pt x="6232" y="16442"/>
                    <a:pt x="4369" y="14817"/>
                    <a:pt x="3048" y="12751"/>
                  </a:cubicBezTo>
                  <a:cubicBezTo>
                    <a:pt x="1694" y="10618"/>
                    <a:pt x="999" y="8179"/>
                    <a:pt x="999" y="5673"/>
                  </a:cubicBezTo>
                  <a:lnTo>
                    <a:pt x="999" y="983"/>
                  </a:lnTo>
                  <a:close/>
                  <a:moveTo>
                    <a:pt x="491" y="0"/>
                  </a:moveTo>
                  <a:cubicBezTo>
                    <a:pt x="220" y="0"/>
                    <a:pt x="1" y="204"/>
                    <a:pt x="1" y="508"/>
                  </a:cubicBezTo>
                  <a:lnTo>
                    <a:pt x="1" y="5673"/>
                  </a:lnTo>
                  <a:cubicBezTo>
                    <a:pt x="1" y="8365"/>
                    <a:pt x="779" y="10990"/>
                    <a:pt x="2252" y="13259"/>
                  </a:cubicBezTo>
                  <a:cubicBezTo>
                    <a:pt x="3692" y="15544"/>
                    <a:pt x="5758" y="17357"/>
                    <a:pt x="8212" y="18474"/>
                  </a:cubicBezTo>
                  <a:cubicBezTo>
                    <a:pt x="8264" y="18508"/>
                    <a:pt x="8348" y="18542"/>
                    <a:pt x="8433" y="18542"/>
                  </a:cubicBezTo>
                  <a:cubicBezTo>
                    <a:pt x="8483" y="18542"/>
                    <a:pt x="8568" y="18508"/>
                    <a:pt x="8618" y="18474"/>
                  </a:cubicBezTo>
                  <a:cubicBezTo>
                    <a:pt x="11074" y="17357"/>
                    <a:pt x="13140" y="15544"/>
                    <a:pt x="14612" y="13259"/>
                  </a:cubicBezTo>
                  <a:cubicBezTo>
                    <a:pt x="16052" y="10990"/>
                    <a:pt x="16831" y="8365"/>
                    <a:pt x="16831" y="5673"/>
                  </a:cubicBezTo>
                  <a:lnTo>
                    <a:pt x="16831" y="508"/>
                  </a:lnTo>
                  <a:cubicBezTo>
                    <a:pt x="16831" y="204"/>
                    <a:pt x="16610" y="0"/>
                    <a:pt x="16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6323638" y="2004725"/>
              <a:ext cx="186275" cy="177775"/>
            </a:xfrm>
            <a:custGeom>
              <a:avLst/>
              <a:gdLst/>
              <a:ahLst/>
              <a:cxnLst/>
              <a:rect l="l" t="t" r="r" b="b"/>
              <a:pathLst>
                <a:path w="7451" h="7111" extrusionOk="0">
                  <a:moveTo>
                    <a:pt x="3743" y="1592"/>
                  </a:moveTo>
                  <a:lnTo>
                    <a:pt x="4301" y="2743"/>
                  </a:lnTo>
                  <a:cubicBezTo>
                    <a:pt x="4352" y="2861"/>
                    <a:pt x="4488" y="2980"/>
                    <a:pt x="4657" y="2997"/>
                  </a:cubicBezTo>
                  <a:lnTo>
                    <a:pt x="5910" y="3166"/>
                  </a:lnTo>
                  <a:lnTo>
                    <a:pt x="4996" y="4046"/>
                  </a:lnTo>
                  <a:cubicBezTo>
                    <a:pt x="4894" y="4182"/>
                    <a:pt x="4843" y="4335"/>
                    <a:pt x="4860" y="4470"/>
                  </a:cubicBezTo>
                  <a:lnTo>
                    <a:pt x="5080" y="5723"/>
                  </a:lnTo>
                  <a:lnTo>
                    <a:pt x="3946" y="5148"/>
                  </a:lnTo>
                  <a:cubicBezTo>
                    <a:pt x="3878" y="5114"/>
                    <a:pt x="3827" y="5096"/>
                    <a:pt x="3743" y="5096"/>
                  </a:cubicBezTo>
                  <a:cubicBezTo>
                    <a:pt x="3658" y="5096"/>
                    <a:pt x="3574" y="5114"/>
                    <a:pt x="3506" y="5148"/>
                  </a:cubicBezTo>
                  <a:lnTo>
                    <a:pt x="2371" y="5723"/>
                  </a:lnTo>
                  <a:lnTo>
                    <a:pt x="2591" y="4470"/>
                  </a:lnTo>
                  <a:cubicBezTo>
                    <a:pt x="2608" y="4335"/>
                    <a:pt x="2558" y="4182"/>
                    <a:pt x="2456" y="4046"/>
                  </a:cubicBezTo>
                  <a:lnTo>
                    <a:pt x="1542" y="3166"/>
                  </a:lnTo>
                  <a:lnTo>
                    <a:pt x="2811" y="2997"/>
                  </a:lnTo>
                  <a:cubicBezTo>
                    <a:pt x="2964" y="2980"/>
                    <a:pt x="3099" y="2861"/>
                    <a:pt x="3183" y="2743"/>
                  </a:cubicBezTo>
                  <a:lnTo>
                    <a:pt x="3743" y="1592"/>
                  </a:lnTo>
                  <a:close/>
                  <a:moveTo>
                    <a:pt x="3743" y="0"/>
                  </a:moveTo>
                  <a:cubicBezTo>
                    <a:pt x="3556" y="0"/>
                    <a:pt x="3370" y="118"/>
                    <a:pt x="3285" y="271"/>
                  </a:cubicBezTo>
                  <a:lnTo>
                    <a:pt x="2405" y="2066"/>
                  </a:lnTo>
                  <a:lnTo>
                    <a:pt x="458" y="2353"/>
                  </a:lnTo>
                  <a:cubicBezTo>
                    <a:pt x="255" y="2387"/>
                    <a:pt x="102" y="2489"/>
                    <a:pt x="52" y="2676"/>
                  </a:cubicBezTo>
                  <a:cubicBezTo>
                    <a:pt x="0" y="2861"/>
                    <a:pt x="52" y="3048"/>
                    <a:pt x="187" y="3184"/>
                  </a:cubicBezTo>
                  <a:lnTo>
                    <a:pt x="1592" y="4588"/>
                  </a:lnTo>
                  <a:lnTo>
                    <a:pt x="1253" y="6536"/>
                  </a:lnTo>
                  <a:cubicBezTo>
                    <a:pt x="1219" y="6722"/>
                    <a:pt x="1305" y="6909"/>
                    <a:pt x="1474" y="7010"/>
                  </a:cubicBezTo>
                  <a:cubicBezTo>
                    <a:pt x="1540" y="7076"/>
                    <a:pt x="1638" y="7111"/>
                    <a:pt x="1741" y="7111"/>
                  </a:cubicBezTo>
                  <a:cubicBezTo>
                    <a:pt x="1822" y="7111"/>
                    <a:pt x="1907" y="7089"/>
                    <a:pt x="1982" y="7044"/>
                  </a:cubicBezTo>
                  <a:lnTo>
                    <a:pt x="3743" y="6130"/>
                  </a:lnTo>
                  <a:lnTo>
                    <a:pt x="5504" y="7044"/>
                  </a:lnTo>
                  <a:cubicBezTo>
                    <a:pt x="5554" y="7094"/>
                    <a:pt x="5639" y="7094"/>
                    <a:pt x="5723" y="7094"/>
                  </a:cubicBezTo>
                  <a:cubicBezTo>
                    <a:pt x="5825" y="7094"/>
                    <a:pt x="5926" y="7060"/>
                    <a:pt x="6012" y="7010"/>
                  </a:cubicBezTo>
                  <a:cubicBezTo>
                    <a:pt x="6147" y="6909"/>
                    <a:pt x="6231" y="6722"/>
                    <a:pt x="6197" y="6536"/>
                  </a:cubicBezTo>
                  <a:lnTo>
                    <a:pt x="5859" y="4588"/>
                  </a:lnTo>
                  <a:lnTo>
                    <a:pt x="7299" y="3184"/>
                  </a:lnTo>
                  <a:cubicBezTo>
                    <a:pt x="7434" y="3048"/>
                    <a:pt x="7450" y="2861"/>
                    <a:pt x="7400" y="2676"/>
                  </a:cubicBezTo>
                  <a:cubicBezTo>
                    <a:pt x="7349" y="2489"/>
                    <a:pt x="7213" y="2387"/>
                    <a:pt x="7028" y="2353"/>
                  </a:cubicBezTo>
                  <a:lnTo>
                    <a:pt x="5046" y="2066"/>
                  </a:lnTo>
                  <a:lnTo>
                    <a:pt x="4165" y="271"/>
                  </a:lnTo>
                  <a:cubicBezTo>
                    <a:pt x="4081" y="118"/>
                    <a:pt x="3928" y="0"/>
                    <a:pt x="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8F35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50563" y="125350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Shape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44876" y="1481295"/>
            <a:ext cx="198681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Initially is 273.742 rows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6771" y="3602494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Columns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6771" y="381884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18 columns as in the picture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46523" y="3753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Dataset Description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Valid values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 sz="1200" dirty="0" err="1">
                <a:latin typeface="Fira Sans"/>
                <a:ea typeface="Fira Sans"/>
                <a:cs typeface="Fira Sans"/>
                <a:sym typeface="Fira Sans"/>
              </a:rPr>
              <a:t>fter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 Data cleaning ¼ of the dataset only 64.257 rows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Short reviews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200" dirty="0" err="1">
                <a:latin typeface="Fira Sans"/>
                <a:ea typeface="Fira Sans"/>
                <a:cs typeface="Fira Sans"/>
                <a:sym typeface="Fira Sans"/>
              </a:rPr>
              <a:t>uplicates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 short reviews such as ‘nice game’ ‘good game’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0"/>
            <a:chOff x="6323089" y="3637093"/>
            <a:chExt cx="630131" cy="630130"/>
          </a:xfrm>
        </p:grpSpPr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102210" y="1407126"/>
            <a:ext cx="539039" cy="1582177"/>
            <a:chOff x="6368635" y="1407126"/>
            <a:chExt cx="539039" cy="1582177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1407126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63811" y="1212039"/>
            <a:ext cx="630104" cy="630131"/>
            <a:chOff x="2190776" y="1361318"/>
            <a:chExt cx="630104" cy="630131"/>
          </a:xfrm>
        </p:grpSpPr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98769" y="3682639"/>
            <a:ext cx="539012" cy="1539863"/>
            <a:chOff x="2231248" y="2535882"/>
            <a:chExt cx="539012" cy="1539863"/>
          </a:xfrm>
        </p:grpSpPr>
        <p:sp>
          <p:nvSpPr>
            <p:cNvPr id="211" name="Google Shape;211;p14"/>
            <p:cNvSpPr/>
            <p:nvPr/>
          </p:nvSpPr>
          <p:spPr>
            <a:xfrm>
              <a:off x="2231248" y="2535882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2129" y="3637908"/>
            <a:ext cx="630104" cy="630104"/>
            <a:chOff x="2190776" y="2499219"/>
            <a:chExt cx="630104" cy="630104"/>
          </a:xfrm>
        </p:grpSpPr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66378" y="136131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190317" y="301753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366998" y="309935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E976226C-0505-68EF-2C41-6E63EEC3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33" y="1970318"/>
            <a:ext cx="2624868" cy="1567713"/>
          </a:xfrm>
          <a:prstGeom prst="rect">
            <a:avLst/>
          </a:prstGeom>
        </p:spPr>
      </p:pic>
      <p:sp>
        <p:nvSpPr>
          <p:cNvPr id="10" name="Google Shape;227;p14">
            <a:extLst>
              <a:ext uri="{FF2B5EF4-FFF2-40B4-BE49-F238E27FC236}">
                <a16:creationId xmlns:a16="http://schemas.microsoft.com/office/drawing/2014/main" id="{7BCC9860-65DB-FD92-471A-94F13EB6D6E8}"/>
              </a:ext>
            </a:extLst>
          </p:cNvPr>
          <p:cNvSpPr/>
          <p:nvPr/>
        </p:nvSpPr>
        <p:spPr>
          <a:xfrm>
            <a:off x="2864390" y="3952118"/>
            <a:ext cx="716162" cy="27"/>
          </a:xfrm>
          <a:custGeom>
            <a:avLst/>
            <a:gdLst/>
            <a:ahLst/>
            <a:cxnLst/>
            <a:rect l="l" t="t" r="r" b="b"/>
            <a:pathLst>
              <a:path w="26888" h="1" fill="none" extrusionOk="0">
                <a:moveTo>
                  <a:pt x="26888" y="1"/>
                </a:moveTo>
                <a:lnTo>
                  <a:pt x="1" y="1"/>
                </a:ln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603ECE5-B034-6F34-72B3-F58C4E8B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725" y="1436031"/>
            <a:ext cx="481201" cy="481201"/>
          </a:xfrm>
          <a:prstGeom prst="rect">
            <a:avLst/>
          </a:prstGeom>
        </p:spPr>
      </p:pic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BA95FAD-9041-660D-B90B-7AF1F8E3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842" y="3752044"/>
            <a:ext cx="470833" cy="470833"/>
          </a:xfrm>
          <a:prstGeom prst="rect">
            <a:avLst/>
          </a:prstGeom>
        </p:spPr>
      </p:pic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C7A3EAC-DD10-436E-C305-97F42A4CB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99022" y="1355814"/>
            <a:ext cx="366553" cy="366553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86E622D-81EC-A3C7-FA44-FEAD5414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596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3"/>
          <p:cNvSpPr/>
          <p:nvPr/>
        </p:nvSpPr>
        <p:spPr>
          <a:xfrm>
            <a:off x="3786497" y="1017775"/>
            <a:ext cx="1518000" cy="151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3"/>
          <p:cNvSpPr/>
          <p:nvPr/>
        </p:nvSpPr>
        <p:spPr>
          <a:xfrm>
            <a:off x="3786497" y="3213889"/>
            <a:ext cx="1518000" cy="151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3"/>
          <p:cNvSpPr/>
          <p:nvPr/>
        </p:nvSpPr>
        <p:spPr>
          <a:xfrm>
            <a:off x="2710439" y="2124355"/>
            <a:ext cx="1518000" cy="151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3"/>
          <p:cNvSpPr/>
          <p:nvPr/>
        </p:nvSpPr>
        <p:spPr>
          <a:xfrm>
            <a:off x="4906553" y="2124355"/>
            <a:ext cx="1518000" cy="151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3"/>
          <p:cNvSpPr/>
          <p:nvPr/>
        </p:nvSpPr>
        <p:spPr>
          <a:xfrm>
            <a:off x="3020551" y="1358420"/>
            <a:ext cx="3049800" cy="3049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3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D4F25-CA50-9C1D-C300-1EE153CE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435863" y="2915713"/>
            <a:ext cx="4090750" cy="1746315"/>
            <a:chOff x="435863" y="2915713"/>
            <a:chExt cx="4090750" cy="1746315"/>
          </a:xfrm>
        </p:grpSpPr>
        <p:sp>
          <p:nvSpPr>
            <p:cNvPr id="867" name="Google Shape;867;p33"/>
            <p:cNvSpPr/>
            <p:nvPr/>
          </p:nvSpPr>
          <p:spPr>
            <a:xfrm>
              <a:off x="2777408" y="3985228"/>
              <a:ext cx="676800" cy="676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008613" y="2915713"/>
              <a:ext cx="1518000" cy="1518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2855491" y="4068880"/>
              <a:ext cx="509100" cy="509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 txBox="1"/>
            <p:nvPr/>
          </p:nvSpPr>
          <p:spPr>
            <a:xfrm>
              <a:off x="3008601" y="3604182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1" name="Google Shape;871;p33"/>
            <p:cNvSpPr txBox="1"/>
            <p:nvPr/>
          </p:nvSpPr>
          <p:spPr>
            <a:xfrm>
              <a:off x="3008601" y="3206658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2" name="Google Shape;872;p33"/>
            <p:cNvSpPr txBox="1"/>
            <p:nvPr/>
          </p:nvSpPr>
          <p:spPr>
            <a:xfrm>
              <a:off x="435864" y="3520427"/>
              <a:ext cx="20472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3" name="Google Shape;873;p33"/>
            <p:cNvSpPr txBox="1"/>
            <p:nvPr/>
          </p:nvSpPr>
          <p:spPr>
            <a:xfrm>
              <a:off x="435863" y="3217541"/>
              <a:ext cx="20472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4" name="Google Shape;874;p33"/>
          <p:cNvGrpSpPr/>
          <p:nvPr/>
        </p:nvGrpSpPr>
        <p:grpSpPr>
          <a:xfrm>
            <a:off x="4608357" y="2915713"/>
            <a:ext cx="4057107" cy="1746315"/>
            <a:chOff x="4608357" y="2915713"/>
            <a:chExt cx="4057107" cy="1746315"/>
          </a:xfrm>
        </p:grpSpPr>
        <p:sp>
          <p:nvSpPr>
            <p:cNvPr id="875" name="Google Shape;875;p33"/>
            <p:cNvSpPr/>
            <p:nvPr/>
          </p:nvSpPr>
          <p:spPr>
            <a:xfrm>
              <a:off x="5637041" y="3985228"/>
              <a:ext cx="676800" cy="676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4608365" y="2915713"/>
              <a:ext cx="1518000" cy="15180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5715125" y="4068870"/>
              <a:ext cx="509100" cy="509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 txBox="1"/>
            <p:nvPr/>
          </p:nvSpPr>
          <p:spPr>
            <a:xfrm>
              <a:off x="4608357" y="3604182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9" name="Google Shape;879;p33"/>
            <p:cNvSpPr txBox="1"/>
            <p:nvPr/>
          </p:nvSpPr>
          <p:spPr>
            <a:xfrm>
              <a:off x="4608357" y="3206658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0" name="Google Shape;880;p33"/>
            <p:cNvSpPr txBox="1"/>
            <p:nvPr/>
          </p:nvSpPr>
          <p:spPr>
            <a:xfrm>
              <a:off x="6618264" y="3520424"/>
              <a:ext cx="20472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entire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1" name="Google Shape;881;p33"/>
            <p:cNvSpPr txBox="1"/>
            <p:nvPr/>
          </p:nvSpPr>
          <p:spPr>
            <a:xfrm>
              <a:off x="6618263" y="3217538"/>
              <a:ext cx="20472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7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82" name="Google Shape;882;p33"/>
          <p:cNvGrpSpPr/>
          <p:nvPr/>
        </p:nvGrpSpPr>
        <p:grpSpPr>
          <a:xfrm>
            <a:off x="435863" y="1123463"/>
            <a:ext cx="4090750" cy="1710499"/>
            <a:chOff x="435863" y="1123463"/>
            <a:chExt cx="4090750" cy="1710499"/>
          </a:xfrm>
        </p:grpSpPr>
        <p:sp>
          <p:nvSpPr>
            <p:cNvPr id="883" name="Google Shape;883;p33"/>
            <p:cNvSpPr/>
            <p:nvPr/>
          </p:nvSpPr>
          <p:spPr>
            <a:xfrm>
              <a:off x="2777408" y="1123463"/>
              <a:ext cx="676800" cy="676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3008613" y="1315961"/>
              <a:ext cx="1518000" cy="1518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2855491" y="1207107"/>
              <a:ext cx="509100" cy="509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 txBox="1"/>
            <p:nvPr/>
          </p:nvSpPr>
          <p:spPr>
            <a:xfrm>
              <a:off x="3008601" y="2009532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7" name="Google Shape;887;p33"/>
            <p:cNvSpPr txBox="1"/>
            <p:nvPr/>
          </p:nvSpPr>
          <p:spPr>
            <a:xfrm>
              <a:off x="3008601" y="1612008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8" name="Google Shape;888;p33"/>
            <p:cNvSpPr txBox="1"/>
            <p:nvPr/>
          </p:nvSpPr>
          <p:spPr>
            <a:xfrm>
              <a:off x="435865" y="1934980"/>
              <a:ext cx="20472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name has nothing to do with the liquid metal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33"/>
            <p:cNvSpPr txBox="1"/>
            <p:nvPr/>
          </p:nvSpPr>
          <p:spPr>
            <a:xfrm>
              <a:off x="435863" y="1632094"/>
              <a:ext cx="20472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0" name="Google Shape;890;p33"/>
          <p:cNvGrpSpPr/>
          <p:nvPr/>
        </p:nvGrpSpPr>
        <p:grpSpPr>
          <a:xfrm>
            <a:off x="4608357" y="1123463"/>
            <a:ext cx="4057127" cy="1710499"/>
            <a:chOff x="4608357" y="1123463"/>
            <a:chExt cx="4057127" cy="1710499"/>
          </a:xfrm>
        </p:grpSpPr>
        <p:sp>
          <p:nvSpPr>
            <p:cNvPr id="891" name="Google Shape;891;p33"/>
            <p:cNvSpPr/>
            <p:nvPr/>
          </p:nvSpPr>
          <p:spPr>
            <a:xfrm>
              <a:off x="5637041" y="1123463"/>
              <a:ext cx="676800" cy="676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4608365" y="1315961"/>
              <a:ext cx="1518000" cy="1518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5715125" y="1207107"/>
              <a:ext cx="509100" cy="509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 txBox="1"/>
            <p:nvPr/>
          </p:nvSpPr>
          <p:spPr>
            <a:xfrm>
              <a:off x="4608357" y="2009532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</a:t>
              </a:r>
              <a:endParaRPr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5" name="Google Shape;895;p33"/>
            <p:cNvSpPr txBox="1"/>
            <p:nvPr/>
          </p:nvSpPr>
          <p:spPr>
            <a:xfrm>
              <a:off x="4608357" y="1612008"/>
              <a:ext cx="151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6" name="Google Shape;896;p33"/>
            <p:cNvSpPr txBox="1"/>
            <p:nvPr/>
          </p:nvSpPr>
          <p:spPr>
            <a:xfrm>
              <a:off x="6618277" y="1934980"/>
              <a:ext cx="20472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 has a beautiful name, but also high temperatures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7" name="Google Shape;897;p33"/>
            <p:cNvSpPr txBox="1"/>
            <p:nvPr/>
          </p:nvSpPr>
          <p:spPr>
            <a:xfrm>
              <a:off x="6618284" y="1632094"/>
              <a:ext cx="20472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98" name="Google Shape;898;p33"/>
          <p:cNvGrpSpPr/>
          <p:nvPr/>
        </p:nvGrpSpPr>
        <p:grpSpPr>
          <a:xfrm>
            <a:off x="2962263" y="1318687"/>
            <a:ext cx="286698" cy="284624"/>
            <a:chOff x="-21322300" y="3693325"/>
            <a:chExt cx="306400" cy="304150"/>
          </a:xfrm>
        </p:grpSpPr>
        <p:sp>
          <p:nvSpPr>
            <p:cNvPr id="899" name="Google Shape;899;p33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33"/>
          <p:cNvGrpSpPr/>
          <p:nvPr/>
        </p:nvGrpSpPr>
        <p:grpSpPr>
          <a:xfrm>
            <a:off x="5821888" y="4187544"/>
            <a:ext cx="283751" cy="283781"/>
            <a:chOff x="-17542500" y="3684100"/>
            <a:chExt cx="303250" cy="303250"/>
          </a:xfrm>
        </p:grpSpPr>
        <p:sp>
          <p:nvSpPr>
            <p:cNvPr id="904" name="Google Shape;904;p33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3"/>
          <p:cNvGrpSpPr/>
          <p:nvPr/>
        </p:nvGrpSpPr>
        <p:grpSpPr>
          <a:xfrm>
            <a:off x="5825160" y="1318677"/>
            <a:ext cx="285973" cy="286004"/>
            <a:chOff x="-20197575" y="4066875"/>
            <a:chExt cx="305625" cy="305625"/>
          </a:xfrm>
        </p:grpSpPr>
        <p:sp>
          <p:nvSpPr>
            <p:cNvPr id="912" name="Google Shape;912;p33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3"/>
          <p:cNvGrpSpPr/>
          <p:nvPr/>
        </p:nvGrpSpPr>
        <p:grpSpPr>
          <a:xfrm>
            <a:off x="2962262" y="4187541"/>
            <a:ext cx="283774" cy="283781"/>
            <a:chOff x="-18270275" y="3710875"/>
            <a:chExt cx="303275" cy="303250"/>
          </a:xfrm>
        </p:grpSpPr>
        <p:sp>
          <p:nvSpPr>
            <p:cNvPr id="921" name="Google Shape;921;p33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"/>
          <p:cNvSpPr txBox="1">
            <a:spLocks noGrp="1"/>
          </p:cNvSpPr>
          <p:nvPr>
            <p:ph type="title"/>
          </p:nvPr>
        </p:nvSpPr>
        <p:spPr>
          <a:xfrm>
            <a:off x="335650" y="507371"/>
            <a:ext cx="2028859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latin typeface="Fira Sans" panose="020B0503050000020004" pitchFamily="34" charset="0"/>
              </a:rPr>
              <a:t>Before</a:t>
            </a:r>
            <a:r>
              <a:rPr lang="en" dirty="0">
                <a:solidFill>
                  <a:schemeClr val="accent6"/>
                </a:solidFill>
                <a:latin typeface="Fira Sans" panose="020B0503050000020004" pitchFamily="34" charset="0"/>
              </a:rPr>
              <a:t> 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C71AD-3CFD-E9C9-300F-7D4E4904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Fira Sans" panose="020B0503050000020004" pitchFamily="34" charset="0"/>
              </a:rPr>
              <a:t>51</a:t>
            </a:fld>
            <a:endParaRPr lang="en">
              <a:latin typeface="Fira Sans" panose="020B0503050000020004" pitchFamily="34" charset="0"/>
            </a:endParaRPr>
          </a:p>
        </p:txBody>
      </p:sp>
      <p:sp>
        <p:nvSpPr>
          <p:cNvPr id="932" name="Google Shape;932;p34"/>
          <p:cNvSpPr/>
          <p:nvPr/>
        </p:nvSpPr>
        <p:spPr>
          <a:xfrm>
            <a:off x="2109450" y="2397638"/>
            <a:ext cx="202532" cy="179504"/>
          </a:xfrm>
          <a:custGeom>
            <a:avLst/>
            <a:gdLst/>
            <a:ahLst/>
            <a:cxnLst/>
            <a:rect l="l" t="t" r="r" b="b"/>
            <a:pathLst>
              <a:path w="1873" h="1660" extrusionOk="0">
                <a:moveTo>
                  <a:pt x="929" y="0"/>
                </a:moveTo>
                <a:cubicBezTo>
                  <a:pt x="595" y="0"/>
                  <a:pt x="282" y="211"/>
                  <a:pt x="155" y="544"/>
                </a:cubicBezTo>
                <a:cubicBezTo>
                  <a:pt x="1" y="974"/>
                  <a:pt x="226" y="1455"/>
                  <a:pt x="655" y="1608"/>
                </a:cubicBezTo>
                <a:cubicBezTo>
                  <a:pt x="748" y="1639"/>
                  <a:pt x="839" y="1659"/>
                  <a:pt x="932" y="1659"/>
                </a:cubicBezTo>
                <a:cubicBezTo>
                  <a:pt x="1279" y="1659"/>
                  <a:pt x="1596" y="1444"/>
                  <a:pt x="1718" y="1107"/>
                </a:cubicBezTo>
                <a:cubicBezTo>
                  <a:pt x="1872" y="678"/>
                  <a:pt x="1647" y="208"/>
                  <a:pt x="1218" y="54"/>
                </a:cubicBezTo>
                <a:cubicBezTo>
                  <a:pt x="1122" y="17"/>
                  <a:pt x="1025" y="0"/>
                  <a:pt x="9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3" name="Google Shape;933;p34"/>
          <p:cNvSpPr/>
          <p:nvPr/>
        </p:nvSpPr>
        <p:spPr>
          <a:xfrm>
            <a:off x="2166977" y="2130331"/>
            <a:ext cx="179176" cy="182532"/>
          </a:xfrm>
          <a:custGeom>
            <a:avLst/>
            <a:gdLst/>
            <a:ahLst/>
            <a:cxnLst/>
            <a:rect l="l" t="t" r="r" b="b"/>
            <a:pathLst>
              <a:path w="1657" h="1688" extrusionOk="0">
                <a:moveTo>
                  <a:pt x="829" y="1"/>
                </a:moveTo>
                <a:cubicBezTo>
                  <a:pt x="369" y="11"/>
                  <a:pt x="1" y="379"/>
                  <a:pt x="1" y="839"/>
                </a:cubicBezTo>
                <a:lnTo>
                  <a:pt x="1" y="849"/>
                </a:lnTo>
                <a:lnTo>
                  <a:pt x="1" y="860"/>
                </a:lnTo>
                <a:cubicBezTo>
                  <a:pt x="1" y="1319"/>
                  <a:pt x="379" y="1687"/>
                  <a:pt x="829" y="1687"/>
                </a:cubicBezTo>
                <a:cubicBezTo>
                  <a:pt x="1289" y="1687"/>
                  <a:pt x="1657" y="1319"/>
                  <a:pt x="1657" y="860"/>
                </a:cubicBezTo>
                <a:lnTo>
                  <a:pt x="1657" y="849"/>
                </a:lnTo>
                <a:lnTo>
                  <a:pt x="1657" y="829"/>
                </a:lnTo>
                <a:cubicBezTo>
                  <a:pt x="1657" y="369"/>
                  <a:pt x="1289" y="1"/>
                  <a:pt x="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4" name="Google Shape;934;p34"/>
          <p:cNvSpPr/>
          <p:nvPr/>
        </p:nvSpPr>
        <p:spPr>
          <a:xfrm>
            <a:off x="2108477" y="1867457"/>
            <a:ext cx="202316" cy="178963"/>
          </a:xfrm>
          <a:custGeom>
            <a:avLst/>
            <a:gdLst/>
            <a:ahLst/>
            <a:cxnLst/>
            <a:rect l="l" t="t" r="r" b="b"/>
            <a:pathLst>
              <a:path w="1871" h="1655" extrusionOk="0">
                <a:moveTo>
                  <a:pt x="938" y="0"/>
                </a:moveTo>
                <a:cubicBezTo>
                  <a:pt x="844" y="0"/>
                  <a:pt x="748" y="16"/>
                  <a:pt x="654" y="49"/>
                </a:cubicBezTo>
                <a:cubicBezTo>
                  <a:pt x="225" y="213"/>
                  <a:pt x="0" y="683"/>
                  <a:pt x="153" y="1113"/>
                </a:cubicBezTo>
                <a:cubicBezTo>
                  <a:pt x="286" y="1450"/>
                  <a:pt x="603" y="1655"/>
                  <a:pt x="941" y="1655"/>
                </a:cubicBezTo>
                <a:cubicBezTo>
                  <a:pt x="1032" y="1655"/>
                  <a:pt x="1125" y="1644"/>
                  <a:pt x="1227" y="1603"/>
                </a:cubicBezTo>
                <a:cubicBezTo>
                  <a:pt x="1656" y="1450"/>
                  <a:pt x="1871" y="969"/>
                  <a:pt x="1718" y="540"/>
                </a:cubicBezTo>
                <a:cubicBezTo>
                  <a:pt x="1590" y="204"/>
                  <a:pt x="1274" y="0"/>
                  <a:pt x="9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5" name="Google Shape;935;p34"/>
          <p:cNvSpPr/>
          <p:nvPr/>
        </p:nvSpPr>
        <p:spPr>
          <a:xfrm>
            <a:off x="4086241" y="2397638"/>
            <a:ext cx="203505" cy="179504"/>
          </a:xfrm>
          <a:custGeom>
            <a:avLst/>
            <a:gdLst/>
            <a:ahLst/>
            <a:cxnLst/>
            <a:rect l="l" t="t" r="r" b="b"/>
            <a:pathLst>
              <a:path w="1882" h="1660" extrusionOk="0">
                <a:moveTo>
                  <a:pt x="937" y="0"/>
                </a:moveTo>
                <a:cubicBezTo>
                  <a:pt x="600" y="0"/>
                  <a:pt x="283" y="211"/>
                  <a:pt x="164" y="544"/>
                </a:cubicBezTo>
                <a:cubicBezTo>
                  <a:pt x="0" y="974"/>
                  <a:pt x="225" y="1455"/>
                  <a:pt x="654" y="1608"/>
                </a:cubicBezTo>
                <a:cubicBezTo>
                  <a:pt x="757" y="1639"/>
                  <a:pt x="849" y="1659"/>
                  <a:pt x="941" y="1659"/>
                </a:cubicBezTo>
                <a:cubicBezTo>
                  <a:pt x="1279" y="1659"/>
                  <a:pt x="1595" y="1444"/>
                  <a:pt x="1718" y="1107"/>
                </a:cubicBezTo>
                <a:cubicBezTo>
                  <a:pt x="1881" y="678"/>
                  <a:pt x="1656" y="208"/>
                  <a:pt x="1227" y="54"/>
                </a:cubicBezTo>
                <a:cubicBezTo>
                  <a:pt x="1132" y="17"/>
                  <a:pt x="1034" y="0"/>
                  <a:pt x="9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6" name="Google Shape;936;p34"/>
          <p:cNvSpPr/>
          <p:nvPr/>
        </p:nvSpPr>
        <p:spPr>
          <a:xfrm>
            <a:off x="2602540" y="2135846"/>
            <a:ext cx="179176" cy="179180"/>
          </a:xfrm>
          <a:custGeom>
            <a:avLst/>
            <a:gdLst/>
            <a:ahLst/>
            <a:cxnLst/>
            <a:rect l="l" t="t" r="r" b="b"/>
            <a:pathLst>
              <a:path w="1657" h="1657" extrusionOk="0">
                <a:moveTo>
                  <a:pt x="847" y="0"/>
                </a:moveTo>
                <a:cubicBezTo>
                  <a:pt x="841" y="0"/>
                  <a:pt x="835" y="0"/>
                  <a:pt x="829" y="1"/>
                </a:cubicBezTo>
                <a:cubicBezTo>
                  <a:pt x="369" y="1"/>
                  <a:pt x="1" y="369"/>
                  <a:pt x="1" y="829"/>
                </a:cubicBezTo>
                <a:cubicBezTo>
                  <a:pt x="1" y="1289"/>
                  <a:pt x="369" y="1657"/>
                  <a:pt x="829" y="1657"/>
                </a:cubicBezTo>
                <a:cubicBezTo>
                  <a:pt x="1289" y="1657"/>
                  <a:pt x="1657" y="1279"/>
                  <a:pt x="1657" y="829"/>
                </a:cubicBezTo>
                <a:cubicBezTo>
                  <a:pt x="1657" y="374"/>
                  <a:pt x="1298" y="0"/>
                  <a:pt x="8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7" name="Google Shape;937;p34"/>
          <p:cNvSpPr/>
          <p:nvPr/>
        </p:nvSpPr>
        <p:spPr>
          <a:xfrm>
            <a:off x="4144850" y="2130331"/>
            <a:ext cx="179176" cy="182532"/>
          </a:xfrm>
          <a:custGeom>
            <a:avLst/>
            <a:gdLst/>
            <a:ahLst/>
            <a:cxnLst/>
            <a:rect l="l" t="t" r="r" b="b"/>
            <a:pathLst>
              <a:path w="1657" h="1688" extrusionOk="0">
                <a:moveTo>
                  <a:pt x="828" y="1"/>
                </a:moveTo>
                <a:cubicBezTo>
                  <a:pt x="368" y="11"/>
                  <a:pt x="0" y="379"/>
                  <a:pt x="0" y="839"/>
                </a:cubicBezTo>
                <a:lnTo>
                  <a:pt x="0" y="849"/>
                </a:lnTo>
                <a:lnTo>
                  <a:pt x="0" y="860"/>
                </a:lnTo>
                <a:cubicBezTo>
                  <a:pt x="0" y="1319"/>
                  <a:pt x="368" y="1687"/>
                  <a:pt x="828" y="1687"/>
                </a:cubicBezTo>
                <a:cubicBezTo>
                  <a:pt x="1289" y="1687"/>
                  <a:pt x="1657" y="1319"/>
                  <a:pt x="1657" y="860"/>
                </a:cubicBezTo>
                <a:lnTo>
                  <a:pt x="1657" y="849"/>
                </a:lnTo>
                <a:lnTo>
                  <a:pt x="1657" y="829"/>
                </a:lnTo>
                <a:cubicBezTo>
                  <a:pt x="1657" y="369"/>
                  <a:pt x="1278" y="1"/>
                  <a:pt x="8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4085160" y="1867457"/>
            <a:ext cx="203505" cy="178963"/>
          </a:xfrm>
          <a:custGeom>
            <a:avLst/>
            <a:gdLst/>
            <a:ahLst/>
            <a:cxnLst/>
            <a:rect l="l" t="t" r="r" b="b"/>
            <a:pathLst>
              <a:path w="1882" h="1655" extrusionOk="0">
                <a:moveTo>
                  <a:pt x="939" y="0"/>
                </a:moveTo>
                <a:cubicBezTo>
                  <a:pt x="844" y="0"/>
                  <a:pt x="748" y="16"/>
                  <a:pt x="655" y="49"/>
                </a:cubicBezTo>
                <a:cubicBezTo>
                  <a:pt x="225" y="213"/>
                  <a:pt x="0" y="683"/>
                  <a:pt x="164" y="1113"/>
                </a:cubicBezTo>
                <a:cubicBezTo>
                  <a:pt x="287" y="1450"/>
                  <a:pt x="603" y="1655"/>
                  <a:pt x="941" y="1655"/>
                </a:cubicBezTo>
                <a:cubicBezTo>
                  <a:pt x="1033" y="1655"/>
                  <a:pt x="1135" y="1644"/>
                  <a:pt x="1227" y="1603"/>
                </a:cubicBezTo>
                <a:cubicBezTo>
                  <a:pt x="1657" y="1450"/>
                  <a:pt x="1881" y="969"/>
                  <a:pt x="1718" y="540"/>
                </a:cubicBezTo>
                <a:cubicBezTo>
                  <a:pt x="1598" y="204"/>
                  <a:pt x="1278" y="0"/>
                  <a:pt x="9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39" name="Google Shape;939;p34"/>
          <p:cNvSpPr/>
          <p:nvPr/>
        </p:nvSpPr>
        <p:spPr>
          <a:xfrm>
            <a:off x="5931434" y="2629044"/>
            <a:ext cx="201235" cy="180261"/>
          </a:xfrm>
          <a:custGeom>
            <a:avLst/>
            <a:gdLst/>
            <a:ahLst/>
            <a:cxnLst/>
            <a:rect l="l" t="t" r="r" b="b"/>
            <a:pathLst>
              <a:path w="1861" h="1667" extrusionOk="0">
                <a:moveTo>
                  <a:pt x="927" y="0"/>
                </a:moveTo>
                <a:cubicBezTo>
                  <a:pt x="688" y="0"/>
                  <a:pt x="452" y="102"/>
                  <a:pt x="286" y="296"/>
                </a:cubicBezTo>
                <a:cubicBezTo>
                  <a:pt x="0" y="654"/>
                  <a:pt x="41" y="1176"/>
                  <a:pt x="389" y="1472"/>
                </a:cubicBezTo>
                <a:cubicBezTo>
                  <a:pt x="542" y="1594"/>
                  <a:pt x="736" y="1666"/>
                  <a:pt x="920" y="1666"/>
                </a:cubicBezTo>
                <a:cubicBezTo>
                  <a:pt x="1166" y="1666"/>
                  <a:pt x="1400" y="1564"/>
                  <a:pt x="1564" y="1369"/>
                </a:cubicBezTo>
                <a:cubicBezTo>
                  <a:pt x="1861" y="1012"/>
                  <a:pt x="1809" y="490"/>
                  <a:pt x="1462" y="194"/>
                </a:cubicBezTo>
                <a:cubicBezTo>
                  <a:pt x="1304" y="63"/>
                  <a:pt x="1115" y="0"/>
                  <a:pt x="9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0" name="Google Shape;940;p34"/>
          <p:cNvSpPr/>
          <p:nvPr/>
        </p:nvSpPr>
        <p:spPr>
          <a:xfrm>
            <a:off x="4614691" y="2398719"/>
            <a:ext cx="203505" cy="179504"/>
          </a:xfrm>
          <a:custGeom>
            <a:avLst/>
            <a:gdLst/>
            <a:ahLst/>
            <a:cxnLst/>
            <a:rect l="l" t="t" r="r" b="b"/>
            <a:pathLst>
              <a:path w="1882" h="1660" extrusionOk="0">
                <a:moveTo>
                  <a:pt x="944" y="1"/>
                </a:moveTo>
                <a:cubicBezTo>
                  <a:pt x="848" y="1"/>
                  <a:pt x="750" y="18"/>
                  <a:pt x="654" y="54"/>
                </a:cubicBezTo>
                <a:cubicBezTo>
                  <a:pt x="225" y="207"/>
                  <a:pt x="0" y="688"/>
                  <a:pt x="164" y="1118"/>
                </a:cubicBezTo>
                <a:cubicBezTo>
                  <a:pt x="286" y="1455"/>
                  <a:pt x="604" y="1659"/>
                  <a:pt x="941" y="1659"/>
                </a:cubicBezTo>
                <a:cubicBezTo>
                  <a:pt x="1033" y="1659"/>
                  <a:pt x="1135" y="1649"/>
                  <a:pt x="1227" y="1608"/>
                </a:cubicBezTo>
                <a:cubicBezTo>
                  <a:pt x="1656" y="1455"/>
                  <a:pt x="1881" y="975"/>
                  <a:pt x="1718" y="545"/>
                </a:cubicBezTo>
                <a:cubicBezTo>
                  <a:pt x="1599" y="211"/>
                  <a:pt x="1281" y="1"/>
                  <a:pt x="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1" name="Google Shape;941;p34"/>
          <p:cNvSpPr/>
          <p:nvPr/>
        </p:nvSpPr>
        <p:spPr>
          <a:xfrm>
            <a:off x="6064114" y="2397638"/>
            <a:ext cx="202316" cy="179504"/>
          </a:xfrm>
          <a:custGeom>
            <a:avLst/>
            <a:gdLst/>
            <a:ahLst/>
            <a:cxnLst/>
            <a:rect l="l" t="t" r="r" b="b"/>
            <a:pathLst>
              <a:path w="1871" h="1660" extrusionOk="0">
                <a:moveTo>
                  <a:pt x="928" y="0"/>
                </a:moveTo>
                <a:cubicBezTo>
                  <a:pt x="593" y="0"/>
                  <a:pt x="280" y="211"/>
                  <a:pt x="153" y="544"/>
                </a:cubicBezTo>
                <a:cubicBezTo>
                  <a:pt x="0" y="974"/>
                  <a:pt x="225" y="1455"/>
                  <a:pt x="654" y="1608"/>
                </a:cubicBezTo>
                <a:cubicBezTo>
                  <a:pt x="746" y="1639"/>
                  <a:pt x="838" y="1659"/>
                  <a:pt x="941" y="1659"/>
                </a:cubicBezTo>
                <a:cubicBezTo>
                  <a:pt x="1278" y="1659"/>
                  <a:pt x="1595" y="1444"/>
                  <a:pt x="1718" y="1107"/>
                </a:cubicBezTo>
                <a:cubicBezTo>
                  <a:pt x="1871" y="678"/>
                  <a:pt x="1656" y="208"/>
                  <a:pt x="1216" y="54"/>
                </a:cubicBezTo>
                <a:cubicBezTo>
                  <a:pt x="1121" y="17"/>
                  <a:pt x="1023" y="0"/>
                  <a:pt x="9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2" name="Google Shape;942;p34"/>
          <p:cNvSpPr/>
          <p:nvPr/>
        </p:nvSpPr>
        <p:spPr>
          <a:xfrm>
            <a:off x="4579223" y="2135846"/>
            <a:ext cx="180365" cy="179180"/>
          </a:xfrm>
          <a:custGeom>
            <a:avLst/>
            <a:gdLst/>
            <a:ahLst/>
            <a:cxnLst/>
            <a:rect l="l" t="t" r="r" b="b"/>
            <a:pathLst>
              <a:path w="1668" h="1657" extrusionOk="0">
                <a:moveTo>
                  <a:pt x="856" y="0"/>
                </a:moveTo>
                <a:cubicBezTo>
                  <a:pt x="851" y="0"/>
                  <a:pt x="845" y="0"/>
                  <a:pt x="839" y="1"/>
                </a:cubicBezTo>
                <a:cubicBezTo>
                  <a:pt x="380" y="1"/>
                  <a:pt x="1" y="369"/>
                  <a:pt x="12" y="829"/>
                </a:cubicBezTo>
                <a:cubicBezTo>
                  <a:pt x="12" y="1289"/>
                  <a:pt x="380" y="1657"/>
                  <a:pt x="839" y="1657"/>
                </a:cubicBezTo>
                <a:cubicBezTo>
                  <a:pt x="1300" y="1657"/>
                  <a:pt x="1668" y="1279"/>
                  <a:pt x="1668" y="829"/>
                </a:cubicBezTo>
                <a:cubicBezTo>
                  <a:pt x="1668" y="374"/>
                  <a:pt x="1299" y="0"/>
                  <a:pt x="8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3" name="Google Shape;943;p34"/>
          <p:cNvSpPr/>
          <p:nvPr/>
        </p:nvSpPr>
        <p:spPr>
          <a:xfrm>
            <a:off x="6121533" y="2130331"/>
            <a:ext cx="180257" cy="182532"/>
          </a:xfrm>
          <a:custGeom>
            <a:avLst/>
            <a:gdLst/>
            <a:ahLst/>
            <a:cxnLst/>
            <a:rect l="l" t="t" r="r" b="b"/>
            <a:pathLst>
              <a:path w="1667" h="1688" extrusionOk="0">
                <a:moveTo>
                  <a:pt x="828" y="1"/>
                </a:moveTo>
                <a:cubicBezTo>
                  <a:pt x="369" y="11"/>
                  <a:pt x="1" y="379"/>
                  <a:pt x="1" y="839"/>
                </a:cubicBezTo>
                <a:lnTo>
                  <a:pt x="1" y="849"/>
                </a:lnTo>
                <a:lnTo>
                  <a:pt x="1" y="860"/>
                </a:lnTo>
                <a:cubicBezTo>
                  <a:pt x="1" y="1319"/>
                  <a:pt x="379" y="1687"/>
                  <a:pt x="828" y="1687"/>
                </a:cubicBezTo>
                <a:cubicBezTo>
                  <a:pt x="1289" y="1687"/>
                  <a:pt x="1667" y="1319"/>
                  <a:pt x="1667" y="860"/>
                </a:cubicBezTo>
                <a:lnTo>
                  <a:pt x="1667" y="849"/>
                </a:lnTo>
                <a:lnTo>
                  <a:pt x="1667" y="829"/>
                </a:lnTo>
                <a:cubicBezTo>
                  <a:pt x="1657" y="369"/>
                  <a:pt x="1289" y="1"/>
                  <a:pt x="8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4" name="Google Shape;944;p34"/>
          <p:cNvSpPr/>
          <p:nvPr/>
        </p:nvSpPr>
        <p:spPr>
          <a:xfrm>
            <a:off x="4613609" y="1871999"/>
            <a:ext cx="203505" cy="178855"/>
          </a:xfrm>
          <a:custGeom>
            <a:avLst/>
            <a:gdLst/>
            <a:ahLst/>
            <a:cxnLst/>
            <a:rect l="l" t="t" r="r" b="b"/>
            <a:pathLst>
              <a:path w="1882" h="1654" extrusionOk="0">
                <a:moveTo>
                  <a:pt x="950" y="0"/>
                </a:moveTo>
                <a:cubicBezTo>
                  <a:pt x="608" y="0"/>
                  <a:pt x="284" y="212"/>
                  <a:pt x="164" y="550"/>
                </a:cubicBezTo>
                <a:cubicBezTo>
                  <a:pt x="0" y="979"/>
                  <a:pt x="225" y="1449"/>
                  <a:pt x="655" y="1602"/>
                </a:cubicBezTo>
                <a:cubicBezTo>
                  <a:pt x="757" y="1643"/>
                  <a:pt x="848" y="1654"/>
                  <a:pt x="941" y="1654"/>
                </a:cubicBezTo>
                <a:cubicBezTo>
                  <a:pt x="1278" y="1654"/>
                  <a:pt x="1595" y="1449"/>
                  <a:pt x="1718" y="1111"/>
                </a:cubicBezTo>
                <a:cubicBezTo>
                  <a:pt x="1882" y="682"/>
                  <a:pt x="1657" y="202"/>
                  <a:pt x="1227" y="48"/>
                </a:cubicBezTo>
                <a:cubicBezTo>
                  <a:pt x="1136" y="16"/>
                  <a:pt x="1042" y="0"/>
                  <a:pt x="9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5" name="Google Shape;945;p34"/>
          <p:cNvSpPr/>
          <p:nvPr/>
        </p:nvSpPr>
        <p:spPr>
          <a:xfrm>
            <a:off x="6062925" y="1867457"/>
            <a:ext cx="202424" cy="178963"/>
          </a:xfrm>
          <a:custGeom>
            <a:avLst/>
            <a:gdLst/>
            <a:ahLst/>
            <a:cxnLst/>
            <a:rect l="l" t="t" r="r" b="b"/>
            <a:pathLst>
              <a:path w="1872" h="1655" extrusionOk="0">
                <a:moveTo>
                  <a:pt x="938" y="0"/>
                </a:moveTo>
                <a:cubicBezTo>
                  <a:pt x="844" y="0"/>
                  <a:pt x="748" y="16"/>
                  <a:pt x="655" y="49"/>
                </a:cubicBezTo>
                <a:cubicBezTo>
                  <a:pt x="225" y="213"/>
                  <a:pt x="0" y="683"/>
                  <a:pt x="154" y="1113"/>
                </a:cubicBezTo>
                <a:cubicBezTo>
                  <a:pt x="287" y="1450"/>
                  <a:pt x="604" y="1655"/>
                  <a:pt x="941" y="1655"/>
                </a:cubicBezTo>
                <a:cubicBezTo>
                  <a:pt x="1033" y="1655"/>
                  <a:pt x="1125" y="1644"/>
                  <a:pt x="1227" y="1603"/>
                </a:cubicBezTo>
                <a:cubicBezTo>
                  <a:pt x="1657" y="1450"/>
                  <a:pt x="1872" y="969"/>
                  <a:pt x="1718" y="540"/>
                </a:cubicBezTo>
                <a:cubicBezTo>
                  <a:pt x="1590" y="204"/>
                  <a:pt x="1275" y="0"/>
                  <a:pt x="9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6" name="Google Shape;946;p34"/>
          <p:cNvSpPr/>
          <p:nvPr/>
        </p:nvSpPr>
        <p:spPr>
          <a:xfrm>
            <a:off x="5929163" y="1635834"/>
            <a:ext cx="201343" cy="179504"/>
          </a:xfrm>
          <a:custGeom>
            <a:avLst/>
            <a:gdLst/>
            <a:ahLst/>
            <a:cxnLst/>
            <a:rect l="l" t="t" r="r" b="b"/>
            <a:pathLst>
              <a:path w="1862" h="1660" extrusionOk="0">
                <a:moveTo>
                  <a:pt x="926" y="1"/>
                </a:moveTo>
                <a:cubicBezTo>
                  <a:pt x="735" y="1"/>
                  <a:pt x="544" y="66"/>
                  <a:pt x="389" y="198"/>
                </a:cubicBezTo>
                <a:cubicBezTo>
                  <a:pt x="42" y="494"/>
                  <a:pt x="1" y="1016"/>
                  <a:pt x="297" y="1373"/>
                </a:cubicBezTo>
                <a:cubicBezTo>
                  <a:pt x="460" y="1568"/>
                  <a:pt x="696" y="1660"/>
                  <a:pt x="931" y="1660"/>
                </a:cubicBezTo>
                <a:cubicBezTo>
                  <a:pt x="1115" y="1660"/>
                  <a:pt x="1309" y="1598"/>
                  <a:pt x="1462" y="1466"/>
                </a:cubicBezTo>
                <a:cubicBezTo>
                  <a:pt x="1810" y="1169"/>
                  <a:pt x="1861" y="648"/>
                  <a:pt x="1565" y="300"/>
                </a:cubicBezTo>
                <a:cubicBezTo>
                  <a:pt x="1400" y="102"/>
                  <a:pt x="1164" y="1"/>
                  <a:pt x="9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7" name="Google Shape;947;p34"/>
          <p:cNvSpPr/>
          <p:nvPr/>
        </p:nvSpPr>
        <p:spPr>
          <a:xfrm>
            <a:off x="7908117" y="2629044"/>
            <a:ext cx="201343" cy="180261"/>
          </a:xfrm>
          <a:custGeom>
            <a:avLst/>
            <a:gdLst/>
            <a:ahLst/>
            <a:cxnLst/>
            <a:rect l="l" t="t" r="r" b="b"/>
            <a:pathLst>
              <a:path w="1862" h="1667" extrusionOk="0">
                <a:moveTo>
                  <a:pt x="935" y="0"/>
                </a:moveTo>
                <a:cubicBezTo>
                  <a:pt x="699" y="0"/>
                  <a:pt x="463" y="102"/>
                  <a:pt x="296" y="296"/>
                </a:cubicBezTo>
                <a:cubicBezTo>
                  <a:pt x="0" y="654"/>
                  <a:pt x="41" y="1176"/>
                  <a:pt x="399" y="1472"/>
                </a:cubicBezTo>
                <a:cubicBezTo>
                  <a:pt x="552" y="1594"/>
                  <a:pt x="746" y="1666"/>
                  <a:pt x="930" y="1666"/>
                </a:cubicBezTo>
                <a:cubicBezTo>
                  <a:pt x="1166" y="1666"/>
                  <a:pt x="1401" y="1564"/>
                  <a:pt x="1564" y="1369"/>
                </a:cubicBezTo>
                <a:cubicBezTo>
                  <a:pt x="1861" y="1012"/>
                  <a:pt x="1820" y="490"/>
                  <a:pt x="1462" y="194"/>
                </a:cubicBezTo>
                <a:cubicBezTo>
                  <a:pt x="1309" y="63"/>
                  <a:pt x="1122" y="0"/>
                  <a:pt x="9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8" name="Google Shape;948;p34"/>
          <p:cNvSpPr/>
          <p:nvPr/>
        </p:nvSpPr>
        <p:spPr>
          <a:xfrm>
            <a:off x="6592563" y="2398719"/>
            <a:ext cx="202316" cy="179504"/>
          </a:xfrm>
          <a:custGeom>
            <a:avLst/>
            <a:gdLst/>
            <a:ahLst/>
            <a:cxnLst/>
            <a:rect l="l" t="t" r="r" b="b"/>
            <a:pathLst>
              <a:path w="1871" h="1660" extrusionOk="0">
                <a:moveTo>
                  <a:pt x="943" y="1"/>
                </a:moveTo>
                <a:cubicBezTo>
                  <a:pt x="847" y="1"/>
                  <a:pt x="750" y="18"/>
                  <a:pt x="654" y="54"/>
                </a:cubicBezTo>
                <a:cubicBezTo>
                  <a:pt x="225" y="207"/>
                  <a:pt x="0" y="688"/>
                  <a:pt x="153" y="1118"/>
                </a:cubicBezTo>
                <a:cubicBezTo>
                  <a:pt x="276" y="1455"/>
                  <a:pt x="593" y="1659"/>
                  <a:pt x="941" y="1659"/>
                </a:cubicBezTo>
                <a:cubicBezTo>
                  <a:pt x="1032" y="1659"/>
                  <a:pt x="1125" y="1649"/>
                  <a:pt x="1216" y="1608"/>
                </a:cubicBezTo>
                <a:cubicBezTo>
                  <a:pt x="1646" y="1455"/>
                  <a:pt x="1871" y="975"/>
                  <a:pt x="1718" y="545"/>
                </a:cubicBezTo>
                <a:cubicBezTo>
                  <a:pt x="1590" y="211"/>
                  <a:pt x="1278" y="1"/>
                  <a:pt x="9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49" name="Google Shape;949;p34"/>
          <p:cNvSpPr/>
          <p:nvPr/>
        </p:nvSpPr>
        <p:spPr>
          <a:xfrm>
            <a:off x="8041879" y="2397638"/>
            <a:ext cx="202424" cy="179504"/>
          </a:xfrm>
          <a:custGeom>
            <a:avLst/>
            <a:gdLst/>
            <a:ahLst/>
            <a:cxnLst/>
            <a:rect l="l" t="t" r="r" b="b"/>
            <a:pathLst>
              <a:path w="1872" h="1660" extrusionOk="0">
                <a:moveTo>
                  <a:pt x="927" y="0"/>
                </a:moveTo>
                <a:cubicBezTo>
                  <a:pt x="590" y="0"/>
                  <a:pt x="273" y="211"/>
                  <a:pt x="154" y="544"/>
                </a:cubicBezTo>
                <a:cubicBezTo>
                  <a:pt x="0" y="974"/>
                  <a:pt x="215" y="1455"/>
                  <a:pt x="645" y="1608"/>
                </a:cubicBezTo>
                <a:cubicBezTo>
                  <a:pt x="747" y="1639"/>
                  <a:pt x="838" y="1659"/>
                  <a:pt x="931" y="1659"/>
                </a:cubicBezTo>
                <a:cubicBezTo>
                  <a:pt x="1268" y="1659"/>
                  <a:pt x="1585" y="1444"/>
                  <a:pt x="1708" y="1107"/>
                </a:cubicBezTo>
                <a:cubicBezTo>
                  <a:pt x="1871" y="678"/>
                  <a:pt x="1647" y="208"/>
                  <a:pt x="1217" y="54"/>
                </a:cubicBezTo>
                <a:cubicBezTo>
                  <a:pt x="1122" y="17"/>
                  <a:pt x="1024" y="0"/>
                  <a:pt x="9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50" name="Google Shape;950;p34"/>
          <p:cNvSpPr/>
          <p:nvPr/>
        </p:nvSpPr>
        <p:spPr>
          <a:xfrm>
            <a:off x="6557095" y="2135846"/>
            <a:ext cx="179284" cy="179180"/>
          </a:xfrm>
          <a:custGeom>
            <a:avLst/>
            <a:gdLst/>
            <a:ahLst/>
            <a:cxnLst/>
            <a:rect l="l" t="t" r="r" b="b"/>
            <a:pathLst>
              <a:path w="1658" h="1657" extrusionOk="0">
                <a:moveTo>
                  <a:pt x="846" y="0"/>
                </a:moveTo>
                <a:cubicBezTo>
                  <a:pt x="840" y="0"/>
                  <a:pt x="834" y="0"/>
                  <a:pt x="829" y="1"/>
                </a:cubicBezTo>
                <a:cubicBezTo>
                  <a:pt x="369" y="1"/>
                  <a:pt x="1" y="369"/>
                  <a:pt x="1" y="829"/>
                </a:cubicBezTo>
                <a:cubicBezTo>
                  <a:pt x="1" y="1289"/>
                  <a:pt x="379" y="1657"/>
                  <a:pt x="829" y="1657"/>
                </a:cubicBezTo>
                <a:cubicBezTo>
                  <a:pt x="1289" y="1657"/>
                  <a:pt x="1657" y="1279"/>
                  <a:pt x="1657" y="829"/>
                </a:cubicBezTo>
                <a:cubicBezTo>
                  <a:pt x="1657" y="374"/>
                  <a:pt x="1298" y="0"/>
                  <a:pt x="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51" name="Google Shape;951;p34"/>
          <p:cNvSpPr/>
          <p:nvPr/>
        </p:nvSpPr>
        <p:spPr>
          <a:xfrm>
            <a:off x="8099298" y="2130331"/>
            <a:ext cx="179176" cy="182532"/>
          </a:xfrm>
          <a:custGeom>
            <a:avLst/>
            <a:gdLst/>
            <a:ahLst/>
            <a:cxnLst/>
            <a:rect l="l" t="t" r="r" b="b"/>
            <a:pathLst>
              <a:path w="1657" h="1688" extrusionOk="0">
                <a:moveTo>
                  <a:pt x="829" y="1"/>
                </a:moveTo>
                <a:cubicBezTo>
                  <a:pt x="369" y="11"/>
                  <a:pt x="1" y="379"/>
                  <a:pt x="1" y="839"/>
                </a:cubicBezTo>
                <a:lnTo>
                  <a:pt x="1" y="849"/>
                </a:lnTo>
                <a:lnTo>
                  <a:pt x="1" y="860"/>
                </a:lnTo>
                <a:cubicBezTo>
                  <a:pt x="1" y="1319"/>
                  <a:pt x="369" y="1687"/>
                  <a:pt x="829" y="1687"/>
                </a:cubicBezTo>
                <a:cubicBezTo>
                  <a:pt x="1289" y="1687"/>
                  <a:pt x="1657" y="1319"/>
                  <a:pt x="1657" y="860"/>
                </a:cubicBezTo>
                <a:lnTo>
                  <a:pt x="1657" y="849"/>
                </a:lnTo>
                <a:lnTo>
                  <a:pt x="1657" y="829"/>
                </a:lnTo>
                <a:cubicBezTo>
                  <a:pt x="1657" y="369"/>
                  <a:pt x="1279" y="1"/>
                  <a:pt x="8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52" name="Google Shape;952;p34"/>
          <p:cNvSpPr/>
          <p:nvPr/>
        </p:nvSpPr>
        <p:spPr>
          <a:xfrm>
            <a:off x="6591374" y="1871999"/>
            <a:ext cx="202424" cy="178855"/>
          </a:xfrm>
          <a:custGeom>
            <a:avLst/>
            <a:gdLst/>
            <a:ahLst/>
            <a:cxnLst/>
            <a:rect l="l" t="t" r="r" b="b"/>
            <a:pathLst>
              <a:path w="1872" h="1654" extrusionOk="0">
                <a:moveTo>
                  <a:pt x="941" y="0"/>
                </a:moveTo>
                <a:cubicBezTo>
                  <a:pt x="602" y="0"/>
                  <a:pt x="283" y="212"/>
                  <a:pt x="154" y="550"/>
                </a:cubicBezTo>
                <a:cubicBezTo>
                  <a:pt x="0" y="979"/>
                  <a:pt x="225" y="1449"/>
                  <a:pt x="655" y="1602"/>
                </a:cubicBezTo>
                <a:cubicBezTo>
                  <a:pt x="747" y="1643"/>
                  <a:pt x="839" y="1654"/>
                  <a:pt x="941" y="1654"/>
                </a:cubicBezTo>
                <a:cubicBezTo>
                  <a:pt x="1279" y="1654"/>
                  <a:pt x="1595" y="1449"/>
                  <a:pt x="1718" y="1111"/>
                </a:cubicBezTo>
                <a:cubicBezTo>
                  <a:pt x="1872" y="682"/>
                  <a:pt x="1647" y="202"/>
                  <a:pt x="1217" y="48"/>
                </a:cubicBezTo>
                <a:cubicBezTo>
                  <a:pt x="1126" y="16"/>
                  <a:pt x="1033" y="0"/>
                  <a:pt x="9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53" name="Google Shape;953;p34"/>
          <p:cNvSpPr/>
          <p:nvPr/>
        </p:nvSpPr>
        <p:spPr>
          <a:xfrm>
            <a:off x="8040797" y="1867457"/>
            <a:ext cx="202316" cy="178963"/>
          </a:xfrm>
          <a:custGeom>
            <a:avLst/>
            <a:gdLst/>
            <a:ahLst/>
            <a:cxnLst/>
            <a:rect l="l" t="t" r="r" b="b"/>
            <a:pathLst>
              <a:path w="1871" h="1655" extrusionOk="0">
                <a:moveTo>
                  <a:pt x="928" y="0"/>
                </a:moveTo>
                <a:cubicBezTo>
                  <a:pt x="834" y="0"/>
                  <a:pt x="738" y="16"/>
                  <a:pt x="644" y="49"/>
                </a:cubicBezTo>
                <a:cubicBezTo>
                  <a:pt x="215" y="213"/>
                  <a:pt x="0" y="683"/>
                  <a:pt x="153" y="1113"/>
                </a:cubicBezTo>
                <a:cubicBezTo>
                  <a:pt x="276" y="1450"/>
                  <a:pt x="593" y="1655"/>
                  <a:pt x="930" y="1655"/>
                </a:cubicBezTo>
                <a:cubicBezTo>
                  <a:pt x="1032" y="1655"/>
                  <a:pt x="1125" y="1644"/>
                  <a:pt x="1216" y="1603"/>
                </a:cubicBezTo>
                <a:cubicBezTo>
                  <a:pt x="1646" y="1450"/>
                  <a:pt x="1871" y="969"/>
                  <a:pt x="1707" y="540"/>
                </a:cubicBezTo>
                <a:cubicBezTo>
                  <a:pt x="1588" y="204"/>
                  <a:pt x="1268" y="0"/>
                  <a:pt x="9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54" name="Google Shape;954;p34"/>
          <p:cNvSpPr/>
          <p:nvPr/>
        </p:nvSpPr>
        <p:spPr>
          <a:xfrm>
            <a:off x="7905846" y="1635834"/>
            <a:ext cx="201343" cy="179504"/>
          </a:xfrm>
          <a:custGeom>
            <a:avLst/>
            <a:gdLst/>
            <a:ahLst/>
            <a:cxnLst/>
            <a:rect l="l" t="t" r="r" b="b"/>
            <a:pathLst>
              <a:path w="1862" h="1660" extrusionOk="0">
                <a:moveTo>
                  <a:pt x="932" y="1"/>
                </a:moveTo>
                <a:cubicBezTo>
                  <a:pt x="744" y="1"/>
                  <a:pt x="554" y="66"/>
                  <a:pt x="399" y="198"/>
                </a:cubicBezTo>
                <a:cubicBezTo>
                  <a:pt x="52" y="494"/>
                  <a:pt x="1" y="1016"/>
                  <a:pt x="297" y="1373"/>
                </a:cubicBezTo>
                <a:cubicBezTo>
                  <a:pt x="461" y="1568"/>
                  <a:pt x="696" y="1660"/>
                  <a:pt x="931" y="1660"/>
                </a:cubicBezTo>
                <a:cubicBezTo>
                  <a:pt x="1126" y="1660"/>
                  <a:pt x="1319" y="1598"/>
                  <a:pt x="1473" y="1466"/>
                </a:cubicBezTo>
                <a:cubicBezTo>
                  <a:pt x="1821" y="1169"/>
                  <a:pt x="1862" y="648"/>
                  <a:pt x="1565" y="300"/>
                </a:cubicBezTo>
                <a:cubicBezTo>
                  <a:pt x="1401" y="102"/>
                  <a:pt x="1167" y="1"/>
                  <a:pt x="9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974" name="Google Shape;974;p34"/>
          <p:cNvGrpSpPr/>
          <p:nvPr/>
        </p:nvGrpSpPr>
        <p:grpSpPr>
          <a:xfrm>
            <a:off x="2493800" y="1374150"/>
            <a:ext cx="1908600" cy="3135094"/>
            <a:chOff x="2493800" y="1374150"/>
            <a:chExt cx="1908600" cy="3135094"/>
          </a:xfrm>
        </p:grpSpPr>
        <p:sp>
          <p:nvSpPr>
            <p:cNvPr id="975" name="Google Shape;975;p34"/>
            <p:cNvSpPr/>
            <p:nvPr/>
          </p:nvSpPr>
          <p:spPr>
            <a:xfrm>
              <a:off x="3232742" y="2893108"/>
              <a:ext cx="194638" cy="180369"/>
            </a:xfrm>
            <a:custGeom>
              <a:avLst/>
              <a:gdLst/>
              <a:ahLst/>
              <a:cxnLst/>
              <a:rect l="l" t="t" r="r" b="b"/>
              <a:pathLst>
                <a:path w="1800" h="1668" extrusionOk="0">
                  <a:moveTo>
                    <a:pt x="909" y="1"/>
                  </a:moveTo>
                  <a:cubicBezTo>
                    <a:pt x="511" y="1"/>
                    <a:pt x="156" y="281"/>
                    <a:pt x="82" y="686"/>
                  </a:cubicBezTo>
                  <a:cubicBezTo>
                    <a:pt x="0" y="1146"/>
                    <a:pt x="307" y="1576"/>
                    <a:pt x="757" y="1647"/>
                  </a:cubicBezTo>
                  <a:cubicBezTo>
                    <a:pt x="808" y="1658"/>
                    <a:pt x="859" y="1667"/>
                    <a:pt x="900" y="1667"/>
                  </a:cubicBezTo>
                  <a:cubicBezTo>
                    <a:pt x="1299" y="1667"/>
                    <a:pt x="1647" y="1381"/>
                    <a:pt x="1718" y="972"/>
                  </a:cubicBezTo>
                  <a:cubicBezTo>
                    <a:pt x="1800" y="522"/>
                    <a:pt x="1493" y="93"/>
                    <a:pt x="1043" y="11"/>
                  </a:cubicBezTo>
                  <a:cubicBezTo>
                    <a:pt x="998" y="4"/>
                    <a:pt x="954" y="1"/>
                    <a:pt x="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3500265" y="2892783"/>
              <a:ext cx="194639" cy="179612"/>
            </a:xfrm>
            <a:custGeom>
              <a:avLst/>
              <a:gdLst/>
              <a:ahLst/>
              <a:cxnLst/>
              <a:rect l="l" t="t" r="r" b="b"/>
              <a:pathLst>
                <a:path w="1800" h="1661" extrusionOk="0">
                  <a:moveTo>
                    <a:pt x="903" y="1"/>
                  </a:moveTo>
                  <a:cubicBezTo>
                    <a:pt x="855" y="1"/>
                    <a:pt x="806" y="5"/>
                    <a:pt x="757" y="14"/>
                  </a:cubicBezTo>
                  <a:cubicBezTo>
                    <a:pt x="307" y="96"/>
                    <a:pt x="0" y="525"/>
                    <a:pt x="82" y="975"/>
                  </a:cubicBezTo>
                  <a:cubicBezTo>
                    <a:pt x="154" y="1384"/>
                    <a:pt x="512" y="1661"/>
                    <a:pt x="900" y="1661"/>
                  </a:cubicBezTo>
                  <a:cubicBezTo>
                    <a:pt x="952" y="1661"/>
                    <a:pt x="1002" y="1661"/>
                    <a:pt x="1043" y="1650"/>
                  </a:cubicBezTo>
                  <a:cubicBezTo>
                    <a:pt x="1493" y="1568"/>
                    <a:pt x="1800" y="1139"/>
                    <a:pt x="1718" y="689"/>
                  </a:cubicBezTo>
                  <a:cubicBezTo>
                    <a:pt x="1645" y="288"/>
                    <a:pt x="1296" y="1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976249" y="2801843"/>
              <a:ext cx="204695" cy="179937"/>
            </a:xfrm>
            <a:custGeom>
              <a:avLst/>
              <a:gdLst/>
              <a:ahLst/>
              <a:cxnLst/>
              <a:rect l="l" t="t" r="r" b="b"/>
              <a:pathLst>
                <a:path w="1893" h="1664" extrusionOk="0">
                  <a:moveTo>
                    <a:pt x="948" y="0"/>
                  </a:moveTo>
                  <a:cubicBezTo>
                    <a:pt x="661" y="0"/>
                    <a:pt x="384" y="148"/>
                    <a:pt x="225" y="416"/>
                  </a:cubicBezTo>
                  <a:cubicBezTo>
                    <a:pt x="0" y="814"/>
                    <a:pt x="134" y="1325"/>
                    <a:pt x="532" y="1550"/>
                  </a:cubicBezTo>
                  <a:cubicBezTo>
                    <a:pt x="665" y="1632"/>
                    <a:pt x="808" y="1663"/>
                    <a:pt x="952" y="1663"/>
                  </a:cubicBezTo>
                  <a:cubicBezTo>
                    <a:pt x="1238" y="1663"/>
                    <a:pt x="1514" y="1509"/>
                    <a:pt x="1667" y="1244"/>
                  </a:cubicBezTo>
                  <a:cubicBezTo>
                    <a:pt x="1892" y="855"/>
                    <a:pt x="1759" y="344"/>
                    <a:pt x="1361" y="109"/>
                  </a:cubicBezTo>
                  <a:cubicBezTo>
                    <a:pt x="1229" y="35"/>
                    <a:pt x="1088" y="0"/>
                    <a:pt x="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3746810" y="2801302"/>
              <a:ext cx="204587" cy="179288"/>
            </a:xfrm>
            <a:custGeom>
              <a:avLst/>
              <a:gdLst/>
              <a:ahLst/>
              <a:cxnLst/>
              <a:rect l="l" t="t" r="r" b="b"/>
              <a:pathLst>
                <a:path w="1892" h="1658" extrusionOk="0">
                  <a:moveTo>
                    <a:pt x="945" y="0"/>
                  </a:moveTo>
                  <a:cubicBezTo>
                    <a:pt x="805" y="0"/>
                    <a:pt x="663" y="37"/>
                    <a:pt x="532" y="114"/>
                  </a:cubicBezTo>
                  <a:cubicBezTo>
                    <a:pt x="133" y="339"/>
                    <a:pt x="1" y="850"/>
                    <a:pt x="226" y="1249"/>
                  </a:cubicBezTo>
                  <a:cubicBezTo>
                    <a:pt x="389" y="1514"/>
                    <a:pt x="665" y="1658"/>
                    <a:pt x="951" y="1658"/>
                  </a:cubicBezTo>
                  <a:cubicBezTo>
                    <a:pt x="1094" y="1658"/>
                    <a:pt x="1228" y="1627"/>
                    <a:pt x="1360" y="1546"/>
                  </a:cubicBezTo>
                  <a:cubicBezTo>
                    <a:pt x="1759" y="1321"/>
                    <a:pt x="1892" y="809"/>
                    <a:pt x="1667" y="421"/>
                  </a:cubicBezTo>
                  <a:cubicBezTo>
                    <a:pt x="1509" y="153"/>
                    <a:pt x="1231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772850" y="2630126"/>
              <a:ext cx="201235" cy="180261"/>
            </a:xfrm>
            <a:custGeom>
              <a:avLst/>
              <a:gdLst/>
              <a:ahLst/>
              <a:cxnLst/>
              <a:rect l="l" t="t" r="r" b="b"/>
              <a:pathLst>
                <a:path w="1861" h="1667" extrusionOk="0">
                  <a:moveTo>
                    <a:pt x="926" y="0"/>
                  </a:moveTo>
                  <a:cubicBezTo>
                    <a:pt x="740" y="0"/>
                    <a:pt x="553" y="63"/>
                    <a:pt x="399" y="194"/>
                  </a:cubicBezTo>
                  <a:cubicBezTo>
                    <a:pt x="52" y="491"/>
                    <a:pt x="0" y="1012"/>
                    <a:pt x="297" y="1370"/>
                  </a:cubicBezTo>
                  <a:cubicBezTo>
                    <a:pt x="461" y="1564"/>
                    <a:pt x="695" y="1666"/>
                    <a:pt x="931" y="1666"/>
                  </a:cubicBezTo>
                  <a:cubicBezTo>
                    <a:pt x="1125" y="1666"/>
                    <a:pt x="1309" y="1595"/>
                    <a:pt x="1463" y="1462"/>
                  </a:cubicBezTo>
                  <a:cubicBezTo>
                    <a:pt x="1820" y="1175"/>
                    <a:pt x="1861" y="644"/>
                    <a:pt x="1565" y="296"/>
                  </a:cubicBezTo>
                  <a:cubicBezTo>
                    <a:pt x="1399" y="102"/>
                    <a:pt x="1163" y="0"/>
                    <a:pt x="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3953561" y="2629044"/>
              <a:ext cx="201235" cy="180261"/>
            </a:xfrm>
            <a:custGeom>
              <a:avLst/>
              <a:gdLst/>
              <a:ahLst/>
              <a:cxnLst/>
              <a:rect l="l" t="t" r="r" b="b"/>
              <a:pathLst>
                <a:path w="1861" h="1667" extrusionOk="0">
                  <a:moveTo>
                    <a:pt x="936" y="0"/>
                  </a:moveTo>
                  <a:cubicBezTo>
                    <a:pt x="699" y="0"/>
                    <a:pt x="463" y="102"/>
                    <a:pt x="297" y="296"/>
                  </a:cubicBezTo>
                  <a:cubicBezTo>
                    <a:pt x="0" y="654"/>
                    <a:pt x="41" y="1176"/>
                    <a:pt x="399" y="1472"/>
                  </a:cubicBezTo>
                  <a:cubicBezTo>
                    <a:pt x="552" y="1594"/>
                    <a:pt x="736" y="1666"/>
                    <a:pt x="931" y="1666"/>
                  </a:cubicBezTo>
                  <a:cubicBezTo>
                    <a:pt x="1166" y="1666"/>
                    <a:pt x="1401" y="1564"/>
                    <a:pt x="1565" y="1369"/>
                  </a:cubicBezTo>
                  <a:cubicBezTo>
                    <a:pt x="1861" y="1012"/>
                    <a:pt x="1810" y="490"/>
                    <a:pt x="1463" y="194"/>
                  </a:cubicBezTo>
                  <a:cubicBezTo>
                    <a:pt x="1310" y="63"/>
                    <a:pt x="1123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637899" y="2398719"/>
              <a:ext cx="202532" cy="179504"/>
            </a:xfrm>
            <a:custGeom>
              <a:avLst/>
              <a:gdLst/>
              <a:ahLst/>
              <a:cxnLst/>
              <a:rect l="l" t="t" r="r" b="b"/>
              <a:pathLst>
                <a:path w="1873" h="1660" extrusionOk="0">
                  <a:moveTo>
                    <a:pt x="944" y="1"/>
                  </a:moveTo>
                  <a:cubicBezTo>
                    <a:pt x="848" y="1"/>
                    <a:pt x="751" y="18"/>
                    <a:pt x="655" y="54"/>
                  </a:cubicBezTo>
                  <a:cubicBezTo>
                    <a:pt x="216" y="207"/>
                    <a:pt x="1" y="688"/>
                    <a:pt x="155" y="1118"/>
                  </a:cubicBezTo>
                  <a:cubicBezTo>
                    <a:pt x="277" y="1455"/>
                    <a:pt x="594" y="1659"/>
                    <a:pt x="932" y="1659"/>
                  </a:cubicBezTo>
                  <a:cubicBezTo>
                    <a:pt x="1034" y="1659"/>
                    <a:pt x="1125" y="1649"/>
                    <a:pt x="1218" y="1608"/>
                  </a:cubicBezTo>
                  <a:cubicBezTo>
                    <a:pt x="1647" y="1455"/>
                    <a:pt x="1872" y="975"/>
                    <a:pt x="1718" y="545"/>
                  </a:cubicBezTo>
                  <a:cubicBezTo>
                    <a:pt x="1591" y="211"/>
                    <a:pt x="1278" y="1"/>
                    <a:pt x="9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926" y="1871999"/>
              <a:ext cx="202316" cy="178855"/>
            </a:xfrm>
            <a:custGeom>
              <a:avLst/>
              <a:gdLst/>
              <a:ahLst/>
              <a:cxnLst/>
              <a:rect l="l" t="t" r="r" b="b"/>
              <a:pathLst>
                <a:path w="1871" h="1654" extrusionOk="0">
                  <a:moveTo>
                    <a:pt x="939" y="0"/>
                  </a:moveTo>
                  <a:cubicBezTo>
                    <a:pt x="597" y="0"/>
                    <a:pt x="274" y="212"/>
                    <a:pt x="153" y="550"/>
                  </a:cubicBezTo>
                  <a:cubicBezTo>
                    <a:pt x="0" y="979"/>
                    <a:pt x="225" y="1449"/>
                    <a:pt x="654" y="1602"/>
                  </a:cubicBezTo>
                  <a:cubicBezTo>
                    <a:pt x="746" y="1643"/>
                    <a:pt x="838" y="1654"/>
                    <a:pt x="930" y="1654"/>
                  </a:cubicBezTo>
                  <a:cubicBezTo>
                    <a:pt x="1278" y="1654"/>
                    <a:pt x="1595" y="1449"/>
                    <a:pt x="1718" y="1111"/>
                  </a:cubicBezTo>
                  <a:cubicBezTo>
                    <a:pt x="1871" y="682"/>
                    <a:pt x="1646" y="202"/>
                    <a:pt x="1216" y="48"/>
                  </a:cubicBezTo>
                  <a:cubicBezTo>
                    <a:pt x="1125" y="16"/>
                    <a:pt x="1031" y="0"/>
                    <a:pt x="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770579" y="1639511"/>
              <a:ext cx="201343" cy="179180"/>
            </a:xfrm>
            <a:custGeom>
              <a:avLst/>
              <a:gdLst/>
              <a:ahLst/>
              <a:cxnLst/>
              <a:rect l="l" t="t" r="r" b="b"/>
              <a:pathLst>
                <a:path w="1862" h="1657" extrusionOk="0">
                  <a:moveTo>
                    <a:pt x="936" y="1"/>
                  </a:moveTo>
                  <a:cubicBezTo>
                    <a:pt x="699" y="1"/>
                    <a:pt x="463" y="102"/>
                    <a:pt x="298" y="297"/>
                  </a:cubicBezTo>
                  <a:cubicBezTo>
                    <a:pt x="1" y="655"/>
                    <a:pt x="52" y="1176"/>
                    <a:pt x="400" y="1473"/>
                  </a:cubicBezTo>
                  <a:cubicBezTo>
                    <a:pt x="553" y="1595"/>
                    <a:pt x="747" y="1657"/>
                    <a:pt x="932" y="1657"/>
                  </a:cubicBezTo>
                  <a:cubicBezTo>
                    <a:pt x="1166" y="1657"/>
                    <a:pt x="1402" y="1564"/>
                    <a:pt x="1575" y="1360"/>
                  </a:cubicBezTo>
                  <a:cubicBezTo>
                    <a:pt x="1861" y="1012"/>
                    <a:pt x="1821" y="491"/>
                    <a:pt x="1463" y="194"/>
                  </a:cubicBezTo>
                  <a:cubicBezTo>
                    <a:pt x="1310" y="64"/>
                    <a:pt x="1123" y="1"/>
                    <a:pt x="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951291" y="1635834"/>
              <a:ext cx="201343" cy="179504"/>
            </a:xfrm>
            <a:custGeom>
              <a:avLst/>
              <a:gdLst/>
              <a:ahLst/>
              <a:cxnLst/>
              <a:rect l="l" t="t" r="r" b="b"/>
              <a:pathLst>
                <a:path w="1862" h="1660" extrusionOk="0">
                  <a:moveTo>
                    <a:pt x="933" y="1"/>
                  </a:moveTo>
                  <a:cubicBezTo>
                    <a:pt x="744" y="1"/>
                    <a:pt x="555" y="66"/>
                    <a:pt x="400" y="198"/>
                  </a:cubicBezTo>
                  <a:cubicBezTo>
                    <a:pt x="52" y="494"/>
                    <a:pt x="1" y="1016"/>
                    <a:pt x="298" y="1373"/>
                  </a:cubicBezTo>
                  <a:cubicBezTo>
                    <a:pt x="461" y="1568"/>
                    <a:pt x="696" y="1660"/>
                    <a:pt x="932" y="1660"/>
                  </a:cubicBezTo>
                  <a:cubicBezTo>
                    <a:pt x="1125" y="1660"/>
                    <a:pt x="1309" y="1598"/>
                    <a:pt x="1473" y="1466"/>
                  </a:cubicBezTo>
                  <a:cubicBezTo>
                    <a:pt x="1821" y="1169"/>
                    <a:pt x="1862" y="648"/>
                    <a:pt x="1565" y="300"/>
                  </a:cubicBezTo>
                  <a:cubicBezTo>
                    <a:pt x="1401" y="102"/>
                    <a:pt x="1167" y="1"/>
                    <a:pt x="9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973979" y="1467361"/>
              <a:ext cx="204695" cy="178855"/>
            </a:xfrm>
            <a:custGeom>
              <a:avLst/>
              <a:gdLst/>
              <a:ahLst/>
              <a:cxnLst/>
              <a:rect l="l" t="t" r="r" b="b"/>
              <a:pathLst>
                <a:path w="1893" h="1654" extrusionOk="0">
                  <a:moveTo>
                    <a:pt x="939" y="0"/>
                  </a:moveTo>
                  <a:cubicBezTo>
                    <a:pt x="798" y="0"/>
                    <a:pt x="654" y="35"/>
                    <a:pt x="523" y="110"/>
                  </a:cubicBezTo>
                  <a:cubicBezTo>
                    <a:pt x="134" y="345"/>
                    <a:pt x="1" y="846"/>
                    <a:pt x="226" y="1245"/>
                  </a:cubicBezTo>
                  <a:cubicBezTo>
                    <a:pt x="380" y="1511"/>
                    <a:pt x="655" y="1654"/>
                    <a:pt x="942" y="1654"/>
                  </a:cubicBezTo>
                  <a:cubicBezTo>
                    <a:pt x="1085" y="1654"/>
                    <a:pt x="1228" y="1623"/>
                    <a:pt x="1361" y="1541"/>
                  </a:cubicBezTo>
                  <a:cubicBezTo>
                    <a:pt x="1759" y="1316"/>
                    <a:pt x="1893" y="805"/>
                    <a:pt x="1657" y="406"/>
                  </a:cubicBezTo>
                  <a:cubicBezTo>
                    <a:pt x="1506" y="146"/>
                    <a:pt x="1227" y="0"/>
                    <a:pt x="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744647" y="1464658"/>
              <a:ext cx="204587" cy="179396"/>
            </a:xfrm>
            <a:custGeom>
              <a:avLst/>
              <a:gdLst/>
              <a:ahLst/>
              <a:cxnLst/>
              <a:rect l="l" t="t" r="r" b="b"/>
              <a:pathLst>
                <a:path w="1892" h="1659" extrusionOk="0">
                  <a:moveTo>
                    <a:pt x="945" y="1"/>
                  </a:moveTo>
                  <a:cubicBezTo>
                    <a:pt x="657" y="1"/>
                    <a:pt x="376" y="153"/>
                    <a:pt x="225" y="421"/>
                  </a:cubicBezTo>
                  <a:cubicBezTo>
                    <a:pt x="0" y="820"/>
                    <a:pt x="133" y="1321"/>
                    <a:pt x="532" y="1556"/>
                  </a:cubicBezTo>
                  <a:cubicBezTo>
                    <a:pt x="665" y="1627"/>
                    <a:pt x="798" y="1658"/>
                    <a:pt x="941" y="1658"/>
                  </a:cubicBezTo>
                  <a:cubicBezTo>
                    <a:pt x="1227" y="1658"/>
                    <a:pt x="1513" y="1515"/>
                    <a:pt x="1666" y="1249"/>
                  </a:cubicBezTo>
                  <a:cubicBezTo>
                    <a:pt x="1891" y="850"/>
                    <a:pt x="1748" y="339"/>
                    <a:pt x="1360" y="114"/>
                  </a:cubicBezTo>
                  <a:cubicBezTo>
                    <a:pt x="1229" y="37"/>
                    <a:pt x="108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230472" y="1374907"/>
              <a:ext cx="193665" cy="179504"/>
            </a:xfrm>
            <a:custGeom>
              <a:avLst/>
              <a:gdLst/>
              <a:ahLst/>
              <a:cxnLst/>
              <a:rect l="l" t="t" r="r" b="b"/>
              <a:pathLst>
                <a:path w="1791" h="1660" extrusionOk="0">
                  <a:moveTo>
                    <a:pt x="897" y="1"/>
                  </a:moveTo>
                  <a:cubicBezTo>
                    <a:pt x="848" y="1"/>
                    <a:pt x="798" y="5"/>
                    <a:pt x="748" y="14"/>
                  </a:cubicBezTo>
                  <a:cubicBezTo>
                    <a:pt x="298" y="96"/>
                    <a:pt x="1" y="525"/>
                    <a:pt x="83" y="975"/>
                  </a:cubicBezTo>
                  <a:cubicBezTo>
                    <a:pt x="144" y="1374"/>
                    <a:pt x="502" y="1660"/>
                    <a:pt x="891" y="1660"/>
                  </a:cubicBezTo>
                  <a:cubicBezTo>
                    <a:pt x="941" y="1660"/>
                    <a:pt x="993" y="1660"/>
                    <a:pt x="1044" y="1650"/>
                  </a:cubicBezTo>
                  <a:cubicBezTo>
                    <a:pt x="1494" y="1568"/>
                    <a:pt x="1790" y="1139"/>
                    <a:pt x="1709" y="689"/>
                  </a:cubicBezTo>
                  <a:cubicBezTo>
                    <a:pt x="1636" y="280"/>
                    <a:pt x="1289" y="1"/>
                    <a:pt x="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498102" y="1374150"/>
              <a:ext cx="193557" cy="179180"/>
            </a:xfrm>
            <a:custGeom>
              <a:avLst/>
              <a:gdLst/>
              <a:ahLst/>
              <a:cxnLst/>
              <a:rect l="l" t="t" r="r" b="b"/>
              <a:pathLst>
                <a:path w="1790" h="1657" extrusionOk="0">
                  <a:moveTo>
                    <a:pt x="899" y="0"/>
                  </a:moveTo>
                  <a:cubicBezTo>
                    <a:pt x="501" y="0"/>
                    <a:pt x="147" y="280"/>
                    <a:pt x="82" y="685"/>
                  </a:cubicBezTo>
                  <a:cubicBezTo>
                    <a:pt x="0" y="1146"/>
                    <a:pt x="307" y="1565"/>
                    <a:pt x="757" y="1646"/>
                  </a:cubicBezTo>
                  <a:cubicBezTo>
                    <a:pt x="797" y="1657"/>
                    <a:pt x="849" y="1657"/>
                    <a:pt x="900" y="1657"/>
                  </a:cubicBezTo>
                  <a:cubicBezTo>
                    <a:pt x="1288" y="1657"/>
                    <a:pt x="1646" y="1371"/>
                    <a:pt x="1718" y="972"/>
                  </a:cubicBezTo>
                  <a:cubicBezTo>
                    <a:pt x="1790" y="522"/>
                    <a:pt x="1483" y="92"/>
                    <a:pt x="1033" y="11"/>
                  </a:cubicBezTo>
                  <a:cubicBezTo>
                    <a:pt x="988" y="3"/>
                    <a:pt x="943" y="0"/>
                    <a:pt x="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89" name="Google Shape;989;p34"/>
            <p:cNvSpPr txBox="1"/>
            <p:nvPr/>
          </p:nvSpPr>
          <p:spPr>
            <a:xfrm>
              <a:off x="2783875" y="1895781"/>
              <a:ext cx="1362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3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0" name="Google Shape;990;p34"/>
            <p:cNvSpPr txBox="1"/>
            <p:nvPr/>
          </p:nvSpPr>
          <p:spPr>
            <a:xfrm>
              <a:off x="2493800" y="3607144"/>
              <a:ext cx="1908600" cy="9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Jupiter is the biggest planet in the Solar System and the fourth-brightest</a:t>
              </a:r>
              <a:endParaRPr sz="1200">
                <a:solidFill>
                  <a:schemeClr val="accent6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1" name="Google Shape;991;p34"/>
            <p:cNvSpPr txBox="1"/>
            <p:nvPr/>
          </p:nvSpPr>
          <p:spPr>
            <a:xfrm>
              <a:off x="2493800" y="3218069"/>
              <a:ext cx="19086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92" name="Google Shape;992;p34"/>
          <p:cNvGrpSpPr/>
          <p:nvPr/>
        </p:nvGrpSpPr>
        <p:grpSpPr>
          <a:xfrm>
            <a:off x="4486000" y="1374150"/>
            <a:ext cx="1908600" cy="3135094"/>
            <a:chOff x="4486000" y="1374150"/>
            <a:chExt cx="1908600" cy="3135094"/>
          </a:xfrm>
        </p:grpSpPr>
        <p:sp>
          <p:nvSpPr>
            <p:cNvPr id="993" name="Google Shape;993;p34"/>
            <p:cNvSpPr/>
            <p:nvPr/>
          </p:nvSpPr>
          <p:spPr>
            <a:xfrm>
              <a:off x="5210615" y="2893108"/>
              <a:ext cx="193449" cy="180369"/>
            </a:xfrm>
            <a:custGeom>
              <a:avLst/>
              <a:gdLst/>
              <a:ahLst/>
              <a:cxnLst/>
              <a:rect l="l" t="t" r="r" b="b"/>
              <a:pathLst>
                <a:path w="1789" h="1668" extrusionOk="0">
                  <a:moveTo>
                    <a:pt x="906" y="1"/>
                  </a:moveTo>
                  <a:cubicBezTo>
                    <a:pt x="500" y="1"/>
                    <a:pt x="146" y="281"/>
                    <a:pt x="82" y="686"/>
                  </a:cubicBezTo>
                  <a:cubicBezTo>
                    <a:pt x="0" y="1146"/>
                    <a:pt x="307" y="1576"/>
                    <a:pt x="757" y="1647"/>
                  </a:cubicBezTo>
                  <a:cubicBezTo>
                    <a:pt x="798" y="1658"/>
                    <a:pt x="848" y="1667"/>
                    <a:pt x="900" y="1667"/>
                  </a:cubicBezTo>
                  <a:cubicBezTo>
                    <a:pt x="1288" y="1667"/>
                    <a:pt x="1646" y="1381"/>
                    <a:pt x="1718" y="972"/>
                  </a:cubicBezTo>
                  <a:cubicBezTo>
                    <a:pt x="1789" y="522"/>
                    <a:pt x="1493" y="93"/>
                    <a:pt x="1043" y="11"/>
                  </a:cubicBezTo>
                  <a:cubicBezTo>
                    <a:pt x="997" y="4"/>
                    <a:pt x="951" y="1"/>
                    <a:pt x="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5478138" y="2892783"/>
              <a:ext cx="193557" cy="179612"/>
            </a:xfrm>
            <a:custGeom>
              <a:avLst/>
              <a:gdLst/>
              <a:ahLst/>
              <a:cxnLst/>
              <a:rect l="l" t="t" r="r" b="b"/>
              <a:pathLst>
                <a:path w="1790" h="1661" extrusionOk="0">
                  <a:moveTo>
                    <a:pt x="903" y="1"/>
                  </a:moveTo>
                  <a:cubicBezTo>
                    <a:pt x="855" y="1"/>
                    <a:pt x="806" y="5"/>
                    <a:pt x="757" y="14"/>
                  </a:cubicBezTo>
                  <a:cubicBezTo>
                    <a:pt x="307" y="96"/>
                    <a:pt x="0" y="525"/>
                    <a:pt x="82" y="975"/>
                  </a:cubicBezTo>
                  <a:cubicBezTo>
                    <a:pt x="153" y="1384"/>
                    <a:pt x="501" y="1661"/>
                    <a:pt x="900" y="1661"/>
                  </a:cubicBezTo>
                  <a:cubicBezTo>
                    <a:pt x="941" y="1661"/>
                    <a:pt x="992" y="1661"/>
                    <a:pt x="1043" y="1650"/>
                  </a:cubicBezTo>
                  <a:cubicBezTo>
                    <a:pt x="1493" y="1568"/>
                    <a:pt x="1789" y="1139"/>
                    <a:pt x="1718" y="689"/>
                  </a:cubicBezTo>
                  <a:cubicBezTo>
                    <a:pt x="1645" y="288"/>
                    <a:pt x="1296" y="1"/>
                    <a:pt x="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952933" y="2801843"/>
              <a:ext cx="205776" cy="179937"/>
            </a:xfrm>
            <a:custGeom>
              <a:avLst/>
              <a:gdLst/>
              <a:ahLst/>
              <a:cxnLst/>
              <a:rect l="l" t="t" r="r" b="b"/>
              <a:pathLst>
                <a:path w="1903" h="1664" extrusionOk="0">
                  <a:moveTo>
                    <a:pt x="956" y="0"/>
                  </a:moveTo>
                  <a:cubicBezTo>
                    <a:pt x="667" y="0"/>
                    <a:pt x="387" y="148"/>
                    <a:pt x="236" y="416"/>
                  </a:cubicBezTo>
                  <a:cubicBezTo>
                    <a:pt x="1" y="814"/>
                    <a:pt x="144" y="1325"/>
                    <a:pt x="543" y="1550"/>
                  </a:cubicBezTo>
                  <a:cubicBezTo>
                    <a:pt x="666" y="1632"/>
                    <a:pt x="809" y="1663"/>
                    <a:pt x="952" y="1663"/>
                  </a:cubicBezTo>
                  <a:cubicBezTo>
                    <a:pt x="1238" y="1663"/>
                    <a:pt x="1514" y="1509"/>
                    <a:pt x="1668" y="1244"/>
                  </a:cubicBezTo>
                  <a:cubicBezTo>
                    <a:pt x="1902" y="855"/>
                    <a:pt x="1759" y="344"/>
                    <a:pt x="1371" y="109"/>
                  </a:cubicBezTo>
                  <a:cubicBezTo>
                    <a:pt x="1240" y="35"/>
                    <a:pt x="1097" y="0"/>
                    <a:pt x="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5723601" y="2801302"/>
              <a:ext cx="205668" cy="179288"/>
            </a:xfrm>
            <a:custGeom>
              <a:avLst/>
              <a:gdLst/>
              <a:ahLst/>
              <a:cxnLst/>
              <a:rect l="l" t="t" r="r" b="b"/>
              <a:pathLst>
                <a:path w="1902" h="1658" extrusionOk="0">
                  <a:moveTo>
                    <a:pt x="950" y="0"/>
                  </a:moveTo>
                  <a:cubicBezTo>
                    <a:pt x="810" y="0"/>
                    <a:pt x="669" y="37"/>
                    <a:pt x="542" y="114"/>
                  </a:cubicBezTo>
                  <a:cubicBezTo>
                    <a:pt x="143" y="339"/>
                    <a:pt x="0" y="850"/>
                    <a:pt x="235" y="1249"/>
                  </a:cubicBezTo>
                  <a:cubicBezTo>
                    <a:pt x="389" y="1514"/>
                    <a:pt x="664" y="1658"/>
                    <a:pt x="950" y="1658"/>
                  </a:cubicBezTo>
                  <a:cubicBezTo>
                    <a:pt x="1094" y="1658"/>
                    <a:pt x="1237" y="1627"/>
                    <a:pt x="1370" y="1546"/>
                  </a:cubicBezTo>
                  <a:cubicBezTo>
                    <a:pt x="1768" y="1321"/>
                    <a:pt x="1902" y="809"/>
                    <a:pt x="1666" y="421"/>
                  </a:cubicBezTo>
                  <a:cubicBezTo>
                    <a:pt x="1515" y="153"/>
                    <a:pt x="1235" y="0"/>
                    <a:pt x="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750723" y="2630126"/>
              <a:ext cx="200153" cy="180261"/>
            </a:xfrm>
            <a:custGeom>
              <a:avLst/>
              <a:gdLst/>
              <a:ahLst/>
              <a:cxnLst/>
              <a:rect l="l" t="t" r="r" b="b"/>
              <a:pathLst>
                <a:path w="1851" h="1667" extrusionOk="0">
                  <a:moveTo>
                    <a:pt x="924" y="0"/>
                  </a:moveTo>
                  <a:cubicBezTo>
                    <a:pt x="736" y="0"/>
                    <a:pt x="546" y="63"/>
                    <a:pt x="389" y="194"/>
                  </a:cubicBezTo>
                  <a:cubicBezTo>
                    <a:pt x="41" y="491"/>
                    <a:pt x="0" y="1012"/>
                    <a:pt x="286" y="1370"/>
                  </a:cubicBezTo>
                  <a:cubicBezTo>
                    <a:pt x="450" y="1564"/>
                    <a:pt x="695" y="1666"/>
                    <a:pt x="930" y="1666"/>
                  </a:cubicBezTo>
                  <a:cubicBezTo>
                    <a:pt x="1114" y="1666"/>
                    <a:pt x="1309" y="1595"/>
                    <a:pt x="1462" y="1462"/>
                  </a:cubicBezTo>
                  <a:cubicBezTo>
                    <a:pt x="1809" y="1175"/>
                    <a:pt x="1850" y="644"/>
                    <a:pt x="1564" y="296"/>
                  </a:cubicBezTo>
                  <a:cubicBezTo>
                    <a:pt x="1398" y="102"/>
                    <a:pt x="1162" y="0"/>
                    <a:pt x="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748452" y="1639511"/>
              <a:ext cx="201343" cy="179180"/>
            </a:xfrm>
            <a:custGeom>
              <a:avLst/>
              <a:gdLst/>
              <a:ahLst/>
              <a:cxnLst/>
              <a:rect l="l" t="t" r="r" b="b"/>
              <a:pathLst>
                <a:path w="1862" h="1657" extrusionOk="0">
                  <a:moveTo>
                    <a:pt x="927" y="1"/>
                  </a:moveTo>
                  <a:cubicBezTo>
                    <a:pt x="689" y="1"/>
                    <a:pt x="452" y="102"/>
                    <a:pt x="287" y="297"/>
                  </a:cubicBezTo>
                  <a:cubicBezTo>
                    <a:pt x="1" y="655"/>
                    <a:pt x="42" y="1176"/>
                    <a:pt x="399" y="1473"/>
                  </a:cubicBezTo>
                  <a:cubicBezTo>
                    <a:pt x="553" y="1595"/>
                    <a:pt x="737" y="1657"/>
                    <a:pt x="931" y="1657"/>
                  </a:cubicBezTo>
                  <a:cubicBezTo>
                    <a:pt x="1166" y="1657"/>
                    <a:pt x="1401" y="1564"/>
                    <a:pt x="1564" y="1360"/>
                  </a:cubicBezTo>
                  <a:cubicBezTo>
                    <a:pt x="1861" y="1012"/>
                    <a:pt x="1810" y="491"/>
                    <a:pt x="1462" y="194"/>
                  </a:cubicBezTo>
                  <a:cubicBezTo>
                    <a:pt x="1305" y="64"/>
                    <a:pt x="1115" y="1"/>
                    <a:pt x="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950770" y="1467361"/>
              <a:ext cx="205668" cy="178855"/>
            </a:xfrm>
            <a:custGeom>
              <a:avLst/>
              <a:gdLst/>
              <a:ahLst/>
              <a:cxnLst/>
              <a:rect l="l" t="t" r="r" b="b"/>
              <a:pathLst>
                <a:path w="1902" h="1654" extrusionOk="0">
                  <a:moveTo>
                    <a:pt x="946" y="0"/>
                  </a:moveTo>
                  <a:cubicBezTo>
                    <a:pt x="806" y="0"/>
                    <a:pt x="663" y="35"/>
                    <a:pt x="532" y="110"/>
                  </a:cubicBezTo>
                  <a:cubicBezTo>
                    <a:pt x="133" y="345"/>
                    <a:pt x="0" y="846"/>
                    <a:pt x="236" y="1245"/>
                  </a:cubicBezTo>
                  <a:cubicBezTo>
                    <a:pt x="389" y="1511"/>
                    <a:pt x="665" y="1654"/>
                    <a:pt x="951" y="1654"/>
                  </a:cubicBezTo>
                  <a:cubicBezTo>
                    <a:pt x="1095" y="1654"/>
                    <a:pt x="1238" y="1623"/>
                    <a:pt x="1370" y="1541"/>
                  </a:cubicBezTo>
                  <a:cubicBezTo>
                    <a:pt x="1759" y="1316"/>
                    <a:pt x="1902" y="805"/>
                    <a:pt x="1667" y="406"/>
                  </a:cubicBezTo>
                  <a:cubicBezTo>
                    <a:pt x="1509" y="146"/>
                    <a:pt x="1232" y="0"/>
                    <a:pt x="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5721330" y="1464658"/>
              <a:ext cx="205776" cy="179396"/>
            </a:xfrm>
            <a:custGeom>
              <a:avLst/>
              <a:gdLst/>
              <a:ahLst/>
              <a:cxnLst/>
              <a:rect l="l" t="t" r="r" b="b"/>
              <a:pathLst>
                <a:path w="1903" h="1659" extrusionOk="0">
                  <a:moveTo>
                    <a:pt x="948" y="1"/>
                  </a:moveTo>
                  <a:cubicBezTo>
                    <a:pt x="662" y="1"/>
                    <a:pt x="386" y="153"/>
                    <a:pt x="235" y="421"/>
                  </a:cubicBezTo>
                  <a:cubicBezTo>
                    <a:pt x="1" y="820"/>
                    <a:pt x="144" y="1321"/>
                    <a:pt x="532" y="1556"/>
                  </a:cubicBezTo>
                  <a:cubicBezTo>
                    <a:pt x="665" y="1627"/>
                    <a:pt x="808" y="1658"/>
                    <a:pt x="951" y="1658"/>
                  </a:cubicBezTo>
                  <a:cubicBezTo>
                    <a:pt x="1237" y="1658"/>
                    <a:pt x="1514" y="1515"/>
                    <a:pt x="1667" y="1249"/>
                  </a:cubicBezTo>
                  <a:cubicBezTo>
                    <a:pt x="1902" y="850"/>
                    <a:pt x="1759" y="339"/>
                    <a:pt x="1360" y="114"/>
                  </a:cubicBezTo>
                  <a:cubicBezTo>
                    <a:pt x="1229" y="37"/>
                    <a:pt x="1088" y="1"/>
                    <a:pt x="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5207263" y="1374907"/>
              <a:ext cx="194639" cy="179504"/>
            </a:xfrm>
            <a:custGeom>
              <a:avLst/>
              <a:gdLst/>
              <a:ahLst/>
              <a:cxnLst/>
              <a:rect l="l" t="t" r="r" b="b"/>
              <a:pathLst>
                <a:path w="1800" h="1660" extrusionOk="0">
                  <a:moveTo>
                    <a:pt x="906" y="1"/>
                  </a:moveTo>
                  <a:cubicBezTo>
                    <a:pt x="857" y="1"/>
                    <a:pt x="807" y="5"/>
                    <a:pt x="757" y="14"/>
                  </a:cubicBezTo>
                  <a:cubicBezTo>
                    <a:pt x="307" y="96"/>
                    <a:pt x="0" y="525"/>
                    <a:pt x="82" y="975"/>
                  </a:cubicBezTo>
                  <a:cubicBezTo>
                    <a:pt x="154" y="1374"/>
                    <a:pt x="501" y="1660"/>
                    <a:pt x="900" y="1660"/>
                  </a:cubicBezTo>
                  <a:cubicBezTo>
                    <a:pt x="951" y="1660"/>
                    <a:pt x="992" y="1660"/>
                    <a:pt x="1043" y="1650"/>
                  </a:cubicBezTo>
                  <a:cubicBezTo>
                    <a:pt x="1493" y="1568"/>
                    <a:pt x="1800" y="1139"/>
                    <a:pt x="1718" y="689"/>
                  </a:cubicBezTo>
                  <a:cubicBezTo>
                    <a:pt x="1645" y="280"/>
                    <a:pt x="1298" y="1"/>
                    <a:pt x="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5474786" y="1374150"/>
              <a:ext cx="194639" cy="179180"/>
            </a:xfrm>
            <a:custGeom>
              <a:avLst/>
              <a:gdLst/>
              <a:ahLst/>
              <a:cxnLst/>
              <a:rect l="l" t="t" r="r" b="b"/>
              <a:pathLst>
                <a:path w="1800" h="1657" extrusionOk="0">
                  <a:moveTo>
                    <a:pt x="909" y="0"/>
                  </a:moveTo>
                  <a:cubicBezTo>
                    <a:pt x="511" y="0"/>
                    <a:pt x="156" y="280"/>
                    <a:pt x="82" y="685"/>
                  </a:cubicBezTo>
                  <a:cubicBezTo>
                    <a:pt x="0" y="1146"/>
                    <a:pt x="307" y="1565"/>
                    <a:pt x="757" y="1646"/>
                  </a:cubicBezTo>
                  <a:cubicBezTo>
                    <a:pt x="808" y="1657"/>
                    <a:pt x="859" y="1657"/>
                    <a:pt x="900" y="1657"/>
                  </a:cubicBezTo>
                  <a:cubicBezTo>
                    <a:pt x="1299" y="1657"/>
                    <a:pt x="1647" y="1371"/>
                    <a:pt x="1718" y="972"/>
                  </a:cubicBezTo>
                  <a:cubicBezTo>
                    <a:pt x="1800" y="522"/>
                    <a:pt x="1493" y="92"/>
                    <a:pt x="1043" y="11"/>
                  </a:cubicBezTo>
                  <a:cubicBezTo>
                    <a:pt x="998" y="3"/>
                    <a:pt x="954" y="0"/>
                    <a:pt x="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3" name="Google Shape;1003;p34"/>
            <p:cNvSpPr txBox="1"/>
            <p:nvPr/>
          </p:nvSpPr>
          <p:spPr>
            <a:xfrm>
              <a:off x="4767025" y="1895781"/>
              <a:ext cx="1362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3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4" name="Google Shape;1004;p34"/>
            <p:cNvSpPr txBox="1"/>
            <p:nvPr/>
          </p:nvSpPr>
          <p:spPr>
            <a:xfrm>
              <a:off x="4486000" y="3607144"/>
              <a:ext cx="1908600" cy="9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Venus has a beautiful name and is the second planet from the Sun. It’s terribly hot</a:t>
              </a:r>
              <a:endParaRPr sz="1200">
                <a:solidFill>
                  <a:schemeClr val="accent6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34"/>
            <p:cNvSpPr txBox="1"/>
            <p:nvPr/>
          </p:nvSpPr>
          <p:spPr>
            <a:xfrm>
              <a:off x="4486000" y="3218069"/>
              <a:ext cx="19086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6" name="Google Shape;1006;p34"/>
          <p:cNvGrpSpPr/>
          <p:nvPr/>
        </p:nvGrpSpPr>
        <p:grpSpPr>
          <a:xfrm>
            <a:off x="6478200" y="1374150"/>
            <a:ext cx="1908600" cy="3135094"/>
            <a:chOff x="6478200" y="1374150"/>
            <a:chExt cx="1908600" cy="3135094"/>
          </a:xfrm>
        </p:grpSpPr>
        <p:sp>
          <p:nvSpPr>
            <p:cNvPr id="1007" name="Google Shape;1007;p34"/>
            <p:cNvSpPr/>
            <p:nvPr/>
          </p:nvSpPr>
          <p:spPr>
            <a:xfrm>
              <a:off x="7188380" y="2893108"/>
              <a:ext cx="193557" cy="180369"/>
            </a:xfrm>
            <a:custGeom>
              <a:avLst/>
              <a:gdLst/>
              <a:ahLst/>
              <a:cxnLst/>
              <a:rect l="l" t="t" r="r" b="b"/>
              <a:pathLst>
                <a:path w="1790" h="1668" extrusionOk="0">
                  <a:moveTo>
                    <a:pt x="900" y="1"/>
                  </a:moveTo>
                  <a:cubicBezTo>
                    <a:pt x="501" y="1"/>
                    <a:pt x="146" y="281"/>
                    <a:pt x="72" y="686"/>
                  </a:cubicBezTo>
                  <a:cubicBezTo>
                    <a:pt x="0" y="1146"/>
                    <a:pt x="297" y="1576"/>
                    <a:pt x="747" y="1647"/>
                  </a:cubicBezTo>
                  <a:cubicBezTo>
                    <a:pt x="798" y="1658"/>
                    <a:pt x="849" y="1667"/>
                    <a:pt x="890" y="1667"/>
                  </a:cubicBezTo>
                  <a:cubicBezTo>
                    <a:pt x="1288" y="1667"/>
                    <a:pt x="1636" y="1381"/>
                    <a:pt x="1708" y="972"/>
                  </a:cubicBezTo>
                  <a:cubicBezTo>
                    <a:pt x="1790" y="522"/>
                    <a:pt x="1483" y="93"/>
                    <a:pt x="1033" y="11"/>
                  </a:cubicBezTo>
                  <a:cubicBezTo>
                    <a:pt x="988" y="4"/>
                    <a:pt x="944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7455902" y="2892783"/>
              <a:ext cx="193665" cy="179612"/>
            </a:xfrm>
            <a:custGeom>
              <a:avLst/>
              <a:gdLst/>
              <a:ahLst/>
              <a:cxnLst/>
              <a:rect l="l" t="t" r="r" b="b"/>
              <a:pathLst>
                <a:path w="1791" h="1661" extrusionOk="0">
                  <a:moveTo>
                    <a:pt x="893" y="1"/>
                  </a:moveTo>
                  <a:cubicBezTo>
                    <a:pt x="845" y="1"/>
                    <a:pt x="796" y="5"/>
                    <a:pt x="747" y="14"/>
                  </a:cubicBezTo>
                  <a:cubicBezTo>
                    <a:pt x="297" y="96"/>
                    <a:pt x="0" y="525"/>
                    <a:pt x="72" y="975"/>
                  </a:cubicBezTo>
                  <a:cubicBezTo>
                    <a:pt x="144" y="1384"/>
                    <a:pt x="502" y="1661"/>
                    <a:pt x="890" y="1661"/>
                  </a:cubicBezTo>
                  <a:cubicBezTo>
                    <a:pt x="941" y="1661"/>
                    <a:pt x="993" y="1661"/>
                    <a:pt x="1033" y="1650"/>
                  </a:cubicBezTo>
                  <a:cubicBezTo>
                    <a:pt x="1493" y="1568"/>
                    <a:pt x="1790" y="1139"/>
                    <a:pt x="1708" y="689"/>
                  </a:cubicBezTo>
                  <a:cubicBezTo>
                    <a:pt x="1635" y="288"/>
                    <a:pt x="1287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0805" y="2801843"/>
              <a:ext cx="204587" cy="179937"/>
            </a:xfrm>
            <a:custGeom>
              <a:avLst/>
              <a:gdLst/>
              <a:ahLst/>
              <a:cxnLst/>
              <a:rect l="l" t="t" r="r" b="b"/>
              <a:pathLst>
                <a:path w="1892" h="1664" extrusionOk="0">
                  <a:moveTo>
                    <a:pt x="947" y="0"/>
                  </a:moveTo>
                  <a:cubicBezTo>
                    <a:pt x="661" y="0"/>
                    <a:pt x="383" y="148"/>
                    <a:pt x="225" y="416"/>
                  </a:cubicBezTo>
                  <a:cubicBezTo>
                    <a:pt x="1" y="814"/>
                    <a:pt x="133" y="1325"/>
                    <a:pt x="532" y="1550"/>
                  </a:cubicBezTo>
                  <a:cubicBezTo>
                    <a:pt x="665" y="1632"/>
                    <a:pt x="808" y="1663"/>
                    <a:pt x="951" y="1663"/>
                  </a:cubicBezTo>
                  <a:cubicBezTo>
                    <a:pt x="1237" y="1663"/>
                    <a:pt x="1514" y="1509"/>
                    <a:pt x="1667" y="1244"/>
                  </a:cubicBezTo>
                  <a:cubicBezTo>
                    <a:pt x="1892" y="855"/>
                    <a:pt x="1759" y="344"/>
                    <a:pt x="1360" y="109"/>
                  </a:cubicBezTo>
                  <a:cubicBezTo>
                    <a:pt x="1229" y="35"/>
                    <a:pt x="1087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7701366" y="2801302"/>
              <a:ext cx="204587" cy="179288"/>
            </a:xfrm>
            <a:custGeom>
              <a:avLst/>
              <a:gdLst/>
              <a:ahLst/>
              <a:cxnLst/>
              <a:rect l="l" t="t" r="r" b="b"/>
              <a:pathLst>
                <a:path w="1892" h="1658" extrusionOk="0">
                  <a:moveTo>
                    <a:pt x="947" y="0"/>
                  </a:moveTo>
                  <a:cubicBezTo>
                    <a:pt x="806" y="0"/>
                    <a:pt x="663" y="37"/>
                    <a:pt x="532" y="114"/>
                  </a:cubicBezTo>
                  <a:cubicBezTo>
                    <a:pt x="133" y="339"/>
                    <a:pt x="0" y="850"/>
                    <a:pt x="236" y="1249"/>
                  </a:cubicBezTo>
                  <a:cubicBezTo>
                    <a:pt x="389" y="1514"/>
                    <a:pt x="665" y="1658"/>
                    <a:pt x="951" y="1658"/>
                  </a:cubicBezTo>
                  <a:cubicBezTo>
                    <a:pt x="1094" y="1658"/>
                    <a:pt x="1238" y="1627"/>
                    <a:pt x="1360" y="1546"/>
                  </a:cubicBezTo>
                  <a:cubicBezTo>
                    <a:pt x="1759" y="1321"/>
                    <a:pt x="1892" y="809"/>
                    <a:pt x="1667" y="421"/>
                  </a:cubicBezTo>
                  <a:cubicBezTo>
                    <a:pt x="1516" y="153"/>
                    <a:pt x="1236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727406" y="2630126"/>
              <a:ext cx="201343" cy="180261"/>
            </a:xfrm>
            <a:custGeom>
              <a:avLst/>
              <a:gdLst/>
              <a:ahLst/>
              <a:cxnLst/>
              <a:rect l="l" t="t" r="r" b="b"/>
              <a:pathLst>
                <a:path w="1862" h="1667" extrusionOk="0">
                  <a:moveTo>
                    <a:pt x="926" y="0"/>
                  </a:moveTo>
                  <a:cubicBezTo>
                    <a:pt x="739" y="0"/>
                    <a:pt x="552" y="63"/>
                    <a:pt x="399" y="194"/>
                  </a:cubicBezTo>
                  <a:cubicBezTo>
                    <a:pt x="51" y="491"/>
                    <a:pt x="0" y="1012"/>
                    <a:pt x="296" y="1370"/>
                  </a:cubicBezTo>
                  <a:cubicBezTo>
                    <a:pt x="460" y="1564"/>
                    <a:pt x="696" y="1666"/>
                    <a:pt x="930" y="1666"/>
                  </a:cubicBezTo>
                  <a:cubicBezTo>
                    <a:pt x="1125" y="1666"/>
                    <a:pt x="1309" y="1595"/>
                    <a:pt x="1462" y="1462"/>
                  </a:cubicBezTo>
                  <a:cubicBezTo>
                    <a:pt x="1820" y="1175"/>
                    <a:pt x="1861" y="644"/>
                    <a:pt x="1564" y="296"/>
                  </a:cubicBezTo>
                  <a:cubicBezTo>
                    <a:pt x="1399" y="102"/>
                    <a:pt x="1162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725135" y="1639511"/>
              <a:ext cx="201343" cy="179180"/>
            </a:xfrm>
            <a:custGeom>
              <a:avLst/>
              <a:gdLst/>
              <a:ahLst/>
              <a:cxnLst/>
              <a:rect l="l" t="t" r="r" b="b"/>
              <a:pathLst>
                <a:path w="1862" h="1657" extrusionOk="0">
                  <a:moveTo>
                    <a:pt x="936" y="1"/>
                  </a:moveTo>
                  <a:cubicBezTo>
                    <a:pt x="699" y="1"/>
                    <a:pt x="463" y="102"/>
                    <a:pt x="297" y="297"/>
                  </a:cubicBezTo>
                  <a:cubicBezTo>
                    <a:pt x="1" y="655"/>
                    <a:pt x="52" y="1176"/>
                    <a:pt x="399" y="1473"/>
                  </a:cubicBezTo>
                  <a:cubicBezTo>
                    <a:pt x="553" y="1595"/>
                    <a:pt x="747" y="1657"/>
                    <a:pt x="931" y="1657"/>
                  </a:cubicBezTo>
                  <a:cubicBezTo>
                    <a:pt x="1176" y="1657"/>
                    <a:pt x="1412" y="1564"/>
                    <a:pt x="1575" y="1360"/>
                  </a:cubicBezTo>
                  <a:cubicBezTo>
                    <a:pt x="1862" y="1012"/>
                    <a:pt x="1821" y="491"/>
                    <a:pt x="1462" y="194"/>
                  </a:cubicBezTo>
                  <a:cubicBezTo>
                    <a:pt x="1309" y="64"/>
                    <a:pt x="1122" y="1"/>
                    <a:pt x="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928643" y="1467361"/>
              <a:ext cx="204587" cy="178855"/>
            </a:xfrm>
            <a:custGeom>
              <a:avLst/>
              <a:gdLst/>
              <a:ahLst/>
              <a:cxnLst/>
              <a:rect l="l" t="t" r="r" b="b"/>
              <a:pathLst>
                <a:path w="1892" h="1654" extrusionOk="0">
                  <a:moveTo>
                    <a:pt x="938" y="0"/>
                  </a:moveTo>
                  <a:cubicBezTo>
                    <a:pt x="796" y="0"/>
                    <a:pt x="653" y="35"/>
                    <a:pt x="521" y="110"/>
                  </a:cubicBezTo>
                  <a:cubicBezTo>
                    <a:pt x="133" y="345"/>
                    <a:pt x="0" y="846"/>
                    <a:pt x="225" y="1245"/>
                  </a:cubicBezTo>
                  <a:cubicBezTo>
                    <a:pt x="378" y="1511"/>
                    <a:pt x="654" y="1654"/>
                    <a:pt x="941" y="1654"/>
                  </a:cubicBezTo>
                  <a:cubicBezTo>
                    <a:pt x="1084" y="1654"/>
                    <a:pt x="1227" y="1623"/>
                    <a:pt x="1359" y="1541"/>
                  </a:cubicBezTo>
                  <a:cubicBezTo>
                    <a:pt x="1759" y="1316"/>
                    <a:pt x="1891" y="805"/>
                    <a:pt x="1656" y="406"/>
                  </a:cubicBezTo>
                  <a:cubicBezTo>
                    <a:pt x="1506" y="146"/>
                    <a:pt x="1226" y="0"/>
                    <a:pt x="9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99095" y="1464658"/>
              <a:ext cx="204695" cy="179396"/>
            </a:xfrm>
            <a:custGeom>
              <a:avLst/>
              <a:gdLst/>
              <a:ahLst/>
              <a:cxnLst/>
              <a:rect l="l" t="t" r="r" b="b"/>
              <a:pathLst>
                <a:path w="1893" h="1659" extrusionOk="0">
                  <a:moveTo>
                    <a:pt x="946" y="1"/>
                  </a:moveTo>
                  <a:cubicBezTo>
                    <a:pt x="657" y="1"/>
                    <a:pt x="377" y="153"/>
                    <a:pt x="226" y="421"/>
                  </a:cubicBezTo>
                  <a:cubicBezTo>
                    <a:pt x="1" y="820"/>
                    <a:pt x="134" y="1321"/>
                    <a:pt x="532" y="1556"/>
                  </a:cubicBezTo>
                  <a:cubicBezTo>
                    <a:pt x="666" y="1627"/>
                    <a:pt x="809" y="1658"/>
                    <a:pt x="941" y="1658"/>
                  </a:cubicBezTo>
                  <a:cubicBezTo>
                    <a:pt x="1228" y="1658"/>
                    <a:pt x="1514" y="1515"/>
                    <a:pt x="1668" y="1249"/>
                  </a:cubicBezTo>
                  <a:cubicBezTo>
                    <a:pt x="1893" y="850"/>
                    <a:pt x="1759" y="339"/>
                    <a:pt x="1361" y="114"/>
                  </a:cubicBezTo>
                  <a:cubicBezTo>
                    <a:pt x="1230" y="37"/>
                    <a:pt x="1087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185136" y="1374907"/>
              <a:ext cx="193449" cy="179504"/>
            </a:xfrm>
            <a:custGeom>
              <a:avLst/>
              <a:gdLst/>
              <a:ahLst/>
              <a:cxnLst/>
              <a:rect l="l" t="t" r="r" b="b"/>
              <a:pathLst>
                <a:path w="1789" h="1660" extrusionOk="0">
                  <a:moveTo>
                    <a:pt x="896" y="1"/>
                  </a:moveTo>
                  <a:cubicBezTo>
                    <a:pt x="846" y="1"/>
                    <a:pt x="796" y="5"/>
                    <a:pt x="746" y="14"/>
                  </a:cubicBezTo>
                  <a:cubicBezTo>
                    <a:pt x="296" y="96"/>
                    <a:pt x="0" y="525"/>
                    <a:pt x="82" y="975"/>
                  </a:cubicBezTo>
                  <a:cubicBezTo>
                    <a:pt x="153" y="1374"/>
                    <a:pt x="501" y="1660"/>
                    <a:pt x="889" y="1660"/>
                  </a:cubicBezTo>
                  <a:cubicBezTo>
                    <a:pt x="941" y="1660"/>
                    <a:pt x="991" y="1660"/>
                    <a:pt x="1043" y="1650"/>
                  </a:cubicBezTo>
                  <a:cubicBezTo>
                    <a:pt x="1493" y="1568"/>
                    <a:pt x="1789" y="1139"/>
                    <a:pt x="1707" y="689"/>
                  </a:cubicBezTo>
                  <a:cubicBezTo>
                    <a:pt x="1644" y="280"/>
                    <a:pt x="1290" y="1"/>
                    <a:pt x="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452658" y="1374150"/>
              <a:ext cx="193449" cy="179180"/>
            </a:xfrm>
            <a:custGeom>
              <a:avLst/>
              <a:gdLst/>
              <a:ahLst/>
              <a:cxnLst/>
              <a:rect l="l" t="t" r="r" b="b"/>
              <a:pathLst>
                <a:path w="1789" h="1657" extrusionOk="0">
                  <a:moveTo>
                    <a:pt x="899" y="0"/>
                  </a:moveTo>
                  <a:cubicBezTo>
                    <a:pt x="500" y="0"/>
                    <a:pt x="146" y="280"/>
                    <a:pt x="82" y="685"/>
                  </a:cubicBezTo>
                  <a:cubicBezTo>
                    <a:pt x="0" y="1146"/>
                    <a:pt x="307" y="1565"/>
                    <a:pt x="757" y="1646"/>
                  </a:cubicBezTo>
                  <a:cubicBezTo>
                    <a:pt x="807" y="1657"/>
                    <a:pt x="848" y="1657"/>
                    <a:pt x="900" y="1657"/>
                  </a:cubicBezTo>
                  <a:cubicBezTo>
                    <a:pt x="1288" y="1657"/>
                    <a:pt x="1646" y="1371"/>
                    <a:pt x="1718" y="972"/>
                  </a:cubicBezTo>
                  <a:cubicBezTo>
                    <a:pt x="1789" y="522"/>
                    <a:pt x="1493" y="92"/>
                    <a:pt x="1032" y="11"/>
                  </a:cubicBezTo>
                  <a:cubicBezTo>
                    <a:pt x="987" y="3"/>
                    <a:pt x="943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1017" name="Google Shape;1017;p34"/>
            <p:cNvSpPr txBox="1"/>
            <p:nvPr/>
          </p:nvSpPr>
          <p:spPr>
            <a:xfrm>
              <a:off x="6744900" y="1895781"/>
              <a:ext cx="1362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90%</a:t>
              </a:r>
              <a:endParaRPr sz="3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8" name="Google Shape;1018;p34"/>
            <p:cNvSpPr txBox="1"/>
            <p:nvPr/>
          </p:nvSpPr>
          <p:spPr>
            <a:xfrm>
              <a:off x="6478200" y="3607144"/>
              <a:ext cx="1908600" cy="9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Neptune is the farthest planet from the Sun and the fourth-largest in the Solar System</a:t>
              </a:r>
              <a:endParaRPr sz="1200">
                <a:solidFill>
                  <a:schemeClr val="accent6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9" name="Google Shape;1019;p34"/>
            <p:cNvSpPr txBox="1"/>
            <p:nvPr/>
          </p:nvSpPr>
          <p:spPr>
            <a:xfrm>
              <a:off x="6478200" y="3218069"/>
              <a:ext cx="19086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000">
                <a:solidFill>
                  <a:schemeClr val="accent6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Google Shape;931;p34">
            <a:extLst>
              <a:ext uri="{FF2B5EF4-FFF2-40B4-BE49-F238E27FC236}">
                <a16:creationId xmlns:a16="http://schemas.microsoft.com/office/drawing/2014/main" id="{89856BFC-B4ED-5A49-E5AE-8D44EA43B70E}"/>
              </a:ext>
            </a:extLst>
          </p:cNvPr>
          <p:cNvSpPr txBox="1">
            <a:spLocks/>
          </p:cNvSpPr>
          <p:nvPr/>
        </p:nvSpPr>
        <p:spPr>
          <a:xfrm>
            <a:off x="6302700" y="416863"/>
            <a:ext cx="2028859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accent6"/>
              </a:buClr>
              <a:buSzPts val="1100"/>
              <a:buFont typeface="Arial"/>
              <a:buNone/>
            </a:pPr>
            <a:r>
              <a:rPr lang="en-GB" dirty="0">
                <a:latin typeface="Fira Sans" panose="020B0503050000020004" pitchFamily="34" charset="0"/>
              </a:rPr>
              <a:t>After</a:t>
            </a:r>
            <a:r>
              <a:rPr lang="en-GB" dirty="0">
                <a:solidFill>
                  <a:schemeClr val="accent6"/>
                </a:solidFill>
                <a:latin typeface="Fira Sans" panose="020B0503050000020004" pitchFamily="34" charset="0"/>
              </a:rPr>
              <a:t> </a:t>
            </a:r>
            <a:endParaRPr lang="en-GB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1;p34">
            <a:extLst>
              <a:ext uri="{FF2B5EF4-FFF2-40B4-BE49-F238E27FC236}">
                <a16:creationId xmlns:a16="http://schemas.microsoft.com/office/drawing/2014/main" id="{A2876A5D-D25A-2C47-30C2-73DB1B55C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8786" y="105163"/>
            <a:ext cx="3346427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latin typeface="Fira Sans" panose="020B0503050000020004" pitchFamily="34" charset="0"/>
              </a:rPr>
              <a:t>Data Balancing</a:t>
            </a:r>
            <a:r>
              <a:rPr lang="en" dirty="0">
                <a:solidFill>
                  <a:schemeClr val="accent6"/>
                </a:solidFill>
                <a:latin typeface="Fira Sans" panose="020B0503050000020004" pitchFamily="34" charset="0"/>
              </a:rPr>
              <a:t> 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AE1FC-92DB-2E90-48A8-2D029D22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Google Shape;931;p34">
            <a:extLst>
              <a:ext uri="{FF2B5EF4-FFF2-40B4-BE49-F238E27FC236}">
                <a16:creationId xmlns:a16="http://schemas.microsoft.com/office/drawing/2014/main" id="{10637818-5EFE-F821-A70A-5D6C484B4D93}"/>
              </a:ext>
            </a:extLst>
          </p:cNvPr>
          <p:cNvSpPr txBox="1">
            <a:spLocks/>
          </p:cNvSpPr>
          <p:nvPr/>
        </p:nvSpPr>
        <p:spPr>
          <a:xfrm>
            <a:off x="869927" y="1040263"/>
            <a:ext cx="2028859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accent6"/>
              </a:buClr>
              <a:buSzPts val="1100"/>
              <a:buFont typeface="Arial"/>
              <a:buNone/>
            </a:pPr>
            <a:r>
              <a:rPr lang="en-GB" dirty="0">
                <a:latin typeface="Fira Sans" panose="020B0503050000020004" pitchFamily="34" charset="0"/>
              </a:rPr>
              <a:t>Before</a:t>
            </a:r>
            <a:r>
              <a:rPr lang="en-GB" dirty="0">
                <a:solidFill>
                  <a:schemeClr val="accent6"/>
                </a:solidFill>
                <a:latin typeface="Fira Sans" panose="020B0503050000020004" pitchFamily="34" charset="0"/>
              </a:rPr>
              <a:t> </a:t>
            </a:r>
            <a:endParaRPr lang="en-GB" dirty="0">
              <a:latin typeface="Fira Sans" panose="020B0503050000020004" pitchFamily="34" charset="0"/>
            </a:endParaRPr>
          </a:p>
        </p:txBody>
      </p:sp>
      <p:sp>
        <p:nvSpPr>
          <p:cNvPr id="5" name="Google Shape;931;p34">
            <a:extLst>
              <a:ext uri="{FF2B5EF4-FFF2-40B4-BE49-F238E27FC236}">
                <a16:creationId xmlns:a16="http://schemas.microsoft.com/office/drawing/2014/main" id="{B2F731A0-85CF-8EB1-57E1-8E5281E944EC}"/>
              </a:ext>
            </a:extLst>
          </p:cNvPr>
          <p:cNvSpPr txBox="1">
            <a:spLocks/>
          </p:cNvSpPr>
          <p:nvPr/>
        </p:nvSpPr>
        <p:spPr>
          <a:xfrm>
            <a:off x="6486491" y="728563"/>
            <a:ext cx="2028859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accent6"/>
              </a:buClr>
              <a:buSzPts val="1100"/>
              <a:buFont typeface="Arial"/>
              <a:buNone/>
            </a:pPr>
            <a:r>
              <a:rPr lang="en-GB" dirty="0">
                <a:latin typeface="Fira Sans" panose="020B0503050000020004" pitchFamily="34" charset="0"/>
              </a:rPr>
              <a:t>After</a:t>
            </a:r>
            <a:r>
              <a:rPr lang="en-GB" dirty="0">
                <a:solidFill>
                  <a:schemeClr val="accent6"/>
                </a:solidFill>
                <a:latin typeface="Fira Sans" panose="020B0503050000020004" pitchFamily="34" charset="0"/>
              </a:rPr>
              <a:t> </a:t>
            </a:r>
            <a:endParaRPr lang="en-GB" dirty="0">
              <a:latin typeface="Fira Sans" panose="020B0503050000020004" pitchFamily="34" charset="0"/>
            </a:endParaRPr>
          </a:p>
        </p:txBody>
      </p:sp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97153D4-FE79-F783-9CF0-3536BA97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255"/>
            <a:ext cx="3714693" cy="25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52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5"/>
          <p:cNvSpPr/>
          <p:nvPr/>
        </p:nvSpPr>
        <p:spPr>
          <a:xfrm>
            <a:off x="4563456" y="1609932"/>
            <a:ext cx="9757" cy="2484264"/>
          </a:xfrm>
          <a:custGeom>
            <a:avLst/>
            <a:gdLst/>
            <a:ahLst/>
            <a:cxnLst/>
            <a:rect l="l" t="t" r="r" b="b"/>
            <a:pathLst>
              <a:path w="120" h="30553" extrusionOk="0">
                <a:moveTo>
                  <a:pt x="60" y="0"/>
                </a:moveTo>
                <a:cubicBezTo>
                  <a:pt x="31" y="0"/>
                  <a:pt x="1" y="20"/>
                  <a:pt x="1" y="40"/>
                </a:cubicBezTo>
                <a:lnTo>
                  <a:pt x="1" y="30503"/>
                </a:lnTo>
                <a:cubicBezTo>
                  <a:pt x="1" y="30533"/>
                  <a:pt x="31" y="30553"/>
                  <a:pt x="60" y="30553"/>
                </a:cubicBezTo>
                <a:cubicBezTo>
                  <a:pt x="90" y="30553"/>
                  <a:pt x="120" y="30533"/>
                  <a:pt x="120" y="30503"/>
                </a:cubicBezTo>
                <a:lnTo>
                  <a:pt x="120" y="40"/>
                </a:lnTo>
                <a:cubicBezTo>
                  <a:pt x="120" y="20"/>
                  <a:pt x="90" y="0"/>
                  <a:pt x="60" y="0"/>
                </a:cubicBezTo>
                <a:close/>
              </a:path>
            </a:pathLst>
          </a:custGeom>
          <a:solidFill>
            <a:srgbClr val="F7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35"/>
          <p:cNvGrpSpPr/>
          <p:nvPr/>
        </p:nvGrpSpPr>
        <p:grpSpPr>
          <a:xfrm>
            <a:off x="4501416" y="1814672"/>
            <a:ext cx="3745105" cy="1217886"/>
            <a:chOff x="4501416" y="1814672"/>
            <a:chExt cx="3745105" cy="1217886"/>
          </a:xfrm>
        </p:grpSpPr>
        <p:grpSp>
          <p:nvGrpSpPr>
            <p:cNvPr id="1026" name="Google Shape;1026;p35"/>
            <p:cNvGrpSpPr/>
            <p:nvPr/>
          </p:nvGrpSpPr>
          <p:grpSpPr>
            <a:xfrm rot="10800000">
              <a:off x="4572000" y="1816958"/>
              <a:ext cx="3186900" cy="1215600"/>
              <a:chOff x="202825" y="238463"/>
              <a:chExt cx="3186900" cy="1215600"/>
            </a:xfrm>
          </p:grpSpPr>
          <p:cxnSp>
            <p:nvCxnSpPr>
              <p:cNvPr id="1027" name="Google Shape;1027;p35"/>
              <p:cNvCxnSpPr>
                <a:stCxn id="1028" idx="3"/>
              </p:cNvCxnSpPr>
              <p:nvPr/>
            </p:nvCxnSpPr>
            <p:spPr>
              <a:xfrm>
                <a:off x="2928325" y="846263"/>
                <a:ext cx="461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9" name="Google Shape;1029;p35"/>
              <p:cNvSpPr/>
              <p:nvPr/>
            </p:nvSpPr>
            <p:spPr>
              <a:xfrm>
                <a:off x="2745723" y="662689"/>
                <a:ext cx="361101" cy="36107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647" extrusionOk="0">
                    <a:moveTo>
                      <a:pt x="823" y="1"/>
                    </a:moveTo>
                    <a:cubicBezTo>
                      <a:pt x="367" y="1"/>
                      <a:pt x="1" y="367"/>
                      <a:pt x="1" y="823"/>
                    </a:cubicBezTo>
                    <a:cubicBezTo>
                      <a:pt x="1" y="1279"/>
                      <a:pt x="367" y="1646"/>
                      <a:pt x="823" y="1646"/>
                    </a:cubicBezTo>
                    <a:cubicBezTo>
                      <a:pt x="1279" y="1646"/>
                      <a:pt x="1646" y="1279"/>
                      <a:pt x="1646" y="823"/>
                    </a:cubicBezTo>
                    <a:cubicBezTo>
                      <a:pt x="1646" y="367"/>
                      <a:pt x="1279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5"/>
              <p:cNvSpPr/>
              <p:nvPr/>
            </p:nvSpPr>
            <p:spPr>
              <a:xfrm>
                <a:off x="202825" y="238463"/>
                <a:ext cx="2725500" cy="12156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0" name="Google Shape;1030;p35"/>
            <p:cNvSpPr/>
            <p:nvPr/>
          </p:nvSpPr>
          <p:spPr>
            <a:xfrm>
              <a:off x="7276226" y="1814672"/>
              <a:ext cx="927857" cy="1214690"/>
            </a:xfrm>
            <a:custGeom>
              <a:avLst/>
              <a:gdLst/>
              <a:ahLst/>
              <a:cxnLst/>
              <a:rect l="l" t="t" r="r" b="b"/>
              <a:pathLst>
                <a:path w="11411" h="14939" extrusionOk="0">
                  <a:moveTo>
                    <a:pt x="2925" y="0"/>
                  </a:moveTo>
                  <a:cubicBezTo>
                    <a:pt x="1289" y="1774"/>
                    <a:pt x="229" y="4084"/>
                    <a:pt x="40" y="6642"/>
                  </a:cubicBezTo>
                  <a:cubicBezTo>
                    <a:pt x="20" y="6909"/>
                    <a:pt x="0" y="7187"/>
                    <a:pt x="0" y="7464"/>
                  </a:cubicBezTo>
                  <a:cubicBezTo>
                    <a:pt x="0" y="9388"/>
                    <a:pt x="496" y="11192"/>
                    <a:pt x="1359" y="12758"/>
                  </a:cubicBezTo>
                  <a:cubicBezTo>
                    <a:pt x="1696" y="13373"/>
                    <a:pt x="2092" y="13948"/>
                    <a:pt x="2538" y="14483"/>
                  </a:cubicBezTo>
                  <a:cubicBezTo>
                    <a:pt x="2667" y="14641"/>
                    <a:pt x="2806" y="14791"/>
                    <a:pt x="2934" y="14939"/>
                  </a:cubicBezTo>
                  <a:lnTo>
                    <a:pt x="9318" y="14939"/>
                  </a:lnTo>
                  <a:cubicBezTo>
                    <a:pt x="10479" y="14939"/>
                    <a:pt x="11411" y="14007"/>
                    <a:pt x="11411" y="12857"/>
                  </a:cubicBezTo>
                  <a:lnTo>
                    <a:pt x="11411" y="2091"/>
                  </a:lnTo>
                  <a:cubicBezTo>
                    <a:pt x="11411" y="942"/>
                    <a:pt x="10479" y="0"/>
                    <a:pt x="9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7557560" y="2379618"/>
              <a:ext cx="465107" cy="9025"/>
            </a:xfrm>
            <a:custGeom>
              <a:avLst/>
              <a:gdLst/>
              <a:ahLst/>
              <a:cxnLst/>
              <a:rect l="l" t="t" r="r" b="b"/>
              <a:pathLst>
                <a:path w="5720" h="111" extrusionOk="0">
                  <a:moveTo>
                    <a:pt x="60" y="1"/>
                  </a:moveTo>
                  <a:cubicBezTo>
                    <a:pt x="30" y="1"/>
                    <a:pt x="0" y="31"/>
                    <a:pt x="0" y="60"/>
                  </a:cubicBezTo>
                  <a:cubicBezTo>
                    <a:pt x="0" y="91"/>
                    <a:pt x="30" y="110"/>
                    <a:pt x="60" y="110"/>
                  </a:cubicBezTo>
                  <a:lnTo>
                    <a:pt x="5660" y="110"/>
                  </a:lnTo>
                  <a:cubicBezTo>
                    <a:pt x="5700" y="110"/>
                    <a:pt x="5720" y="91"/>
                    <a:pt x="5720" y="60"/>
                  </a:cubicBezTo>
                  <a:cubicBezTo>
                    <a:pt x="5720" y="31"/>
                    <a:pt x="5700" y="1"/>
                    <a:pt x="5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 txBox="1"/>
            <p:nvPr/>
          </p:nvSpPr>
          <p:spPr>
            <a:xfrm>
              <a:off x="7318621" y="1835956"/>
              <a:ext cx="9279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3" name="Google Shape;1033;p35"/>
            <p:cNvSpPr txBox="1"/>
            <p:nvPr/>
          </p:nvSpPr>
          <p:spPr>
            <a:xfrm>
              <a:off x="5135448" y="1940110"/>
              <a:ext cx="20943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even hotter than Mercury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4" name="Google Shape;1034;p35"/>
            <p:cNvCxnSpPr/>
            <p:nvPr/>
          </p:nvCxnSpPr>
          <p:spPr>
            <a:xfrm rot="10800000">
              <a:off x="4572000" y="2421171"/>
              <a:ext cx="4614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5" name="Google Shape;1035;p35"/>
            <p:cNvSpPr/>
            <p:nvPr/>
          </p:nvSpPr>
          <p:spPr>
            <a:xfrm>
              <a:off x="4501416" y="2356282"/>
              <a:ext cx="133922" cy="133918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823" y="1"/>
                  </a:moveTo>
                  <a:cubicBezTo>
                    <a:pt x="367" y="1"/>
                    <a:pt x="1" y="367"/>
                    <a:pt x="1" y="823"/>
                  </a:cubicBezTo>
                  <a:cubicBezTo>
                    <a:pt x="1" y="1279"/>
                    <a:pt x="367" y="1646"/>
                    <a:pt x="823" y="1646"/>
                  </a:cubicBezTo>
                  <a:cubicBezTo>
                    <a:pt x="1279" y="1646"/>
                    <a:pt x="1646" y="1279"/>
                    <a:pt x="1646" y="823"/>
                  </a:cubicBezTo>
                  <a:cubicBezTo>
                    <a:pt x="1646" y="367"/>
                    <a:pt x="1279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501416" y="3428362"/>
            <a:ext cx="3745105" cy="1216471"/>
            <a:chOff x="4501416" y="3428362"/>
            <a:chExt cx="3745105" cy="1216471"/>
          </a:xfrm>
        </p:grpSpPr>
        <p:grpSp>
          <p:nvGrpSpPr>
            <p:cNvPr id="1037" name="Google Shape;1037;p35"/>
            <p:cNvGrpSpPr/>
            <p:nvPr/>
          </p:nvGrpSpPr>
          <p:grpSpPr>
            <a:xfrm>
              <a:off x="4572000" y="3429233"/>
              <a:ext cx="3186900" cy="1215600"/>
              <a:chOff x="4537675" y="1850738"/>
              <a:chExt cx="3186900" cy="1215600"/>
            </a:xfrm>
          </p:grpSpPr>
          <p:cxnSp>
            <p:nvCxnSpPr>
              <p:cNvPr id="1038" name="Google Shape;1038;p35"/>
              <p:cNvCxnSpPr>
                <a:stCxn id="1039" idx="3"/>
              </p:cNvCxnSpPr>
              <p:nvPr/>
            </p:nvCxnSpPr>
            <p:spPr>
              <a:xfrm rot="10800000">
                <a:off x="4537675" y="2458538"/>
                <a:ext cx="461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0" name="Google Shape;1040;p35"/>
              <p:cNvSpPr/>
              <p:nvPr/>
            </p:nvSpPr>
            <p:spPr>
              <a:xfrm rot="10800000">
                <a:off x="4820577" y="2281035"/>
                <a:ext cx="361101" cy="36107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647" extrusionOk="0">
                    <a:moveTo>
                      <a:pt x="823" y="1"/>
                    </a:moveTo>
                    <a:cubicBezTo>
                      <a:pt x="367" y="1"/>
                      <a:pt x="1" y="367"/>
                      <a:pt x="1" y="823"/>
                    </a:cubicBezTo>
                    <a:cubicBezTo>
                      <a:pt x="1" y="1279"/>
                      <a:pt x="367" y="1646"/>
                      <a:pt x="823" y="1646"/>
                    </a:cubicBezTo>
                    <a:cubicBezTo>
                      <a:pt x="1279" y="1646"/>
                      <a:pt x="1646" y="1279"/>
                      <a:pt x="1646" y="823"/>
                    </a:cubicBezTo>
                    <a:cubicBezTo>
                      <a:pt x="1646" y="367"/>
                      <a:pt x="1279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 rot="10800000">
                <a:off x="4999075" y="1850738"/>
                <a:ext cx="2725500" cy="12156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1" name="Google Shape;1041;p35"/>
            <p:cNvSpPr/>
            <p:nvPr/>
          </p:nvSpPr>
          <p:spPr>
            <a:xfrm>
              <a:off x="7276226" y="3428362"/>
              <a:ext cx="927857" cy="1214690"/>
            </a:xfrm>
            <a:custGeom>
              <a:avLst/>
              <a:gdLst/>
              <a:ahLst/>
              <a:cxnLst/>
              <a:rect l="l" t="t" r="r" b="b"/>
              <a:pathLst>
                <a:path w="11411" h="14939" extrusionOk="0">
                  <a:moveTo>
                    <a:pt x="2925" y="0"/>
                  </a:moveTo>
                  <a:cubicBezTo>
                    <a:pt x="1289" y="1774"/>
                    <a:pt x="229" y="4084"/>
                    <a:pt x="40" y="6642"/>
                  </a:cubicBezTo>
                  <a:cubicBezTo>
                    <a:pt x="20" y="6909"/>
                    <a:pt x="0" y="7187"/>
                    <a:pt x="0" y="7464"/>
                  </a:cubicBezTo>
                  <a:cubicBezTo>
                    <a:pt x="0" y="9388"/>
                    <a:pt x="496" y="11182"/>
                    <a:pt x="1359" y="12758"/>
                  </a:cubicBezTo>
                  <a:cubicBezTo>
                    <a:pt x="1696" y="13373"/>
                    <a:pt x="2092" y="13948"/>
                    <a:pt x="2538" y="14483"/>
                  </a:cubicBezTo>
                  <a:cubicBezTo>
                    <a:pt x="2667" y="14642"/>
                    <a:pt x="2806" y="14791"/>
                    <a:pt x="2934" y="14939"/>
                  </a:cubicBezTo>
                  <a:lnTo>
                    <a:pt x="9318" y="14939"/>
                  </a:lnTo>
                  <a:cubicBezTo>
                    <a:pt x="10479" y="14939"/>
                    <a:pt x="11411" y="14007"/>
                    <a:pt x="11411" y="12848"/>
                  </a:cubicBezTo>
                  <a:lnTo>
                    <a:pt x="11411" y="2092"/>
                  </a:lnTo>
                  <a:cubicBezTo>
                    <a:pt x="11411" y="942"/>
                    <a:pt x="10479" y="0"/>
                    <a:pt x="9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7557560" y="3993308"/>
              <a:ext cx="465107" cy="9025"/>
            </a:xfrm>
            <a:custGeom>
              <a:avLst/>
              <a:gdLst/>
              <a:ahLst/>
              <a:cxnLst/>
              <a:rect l="l" t="t" r="r" b="b"/>
              <a:pathLst>
                <a:path w="5720" h="111" extrusionOk="0">
                  <a:moveTo>
                    <a:pt x="60" y="1"/>
                  </a:moveTo>
                  <a:cubicBezTo>
                    <a:pt x="30" y="1"/>
                    <a:pt x="0" y="21"/>
                    <a:pt x="0" y="51"/>
                  </a:cubicBezTo>
                  <a:cubicBezTo>
                    <a:pt x="0" y="91"/>
                    <a:pt x="30" y="110"/>
                    <a:pt x="60" y="110"/>
                  </a:cubicBezTo>
                  <a:lnTo>
                    <a:pt x="5660" y="110"/>
                  </a:lnTo>
                  <a:cubicBezTo>
                    <a:pt x="5700" y="110"/>
                    <a:pt x="5720" y="91"/>
                    <a:pt x="5720" y="51"/>
                  </a:cubicBezTo>
                  <a:cubicBezTo>
                    <a:pt x="5720" y="21"/>
                    <a:pt x="5700" y="1"/>
                    <a:pt x="5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501416" y="3971599"/>
              <a:ext cx="133922" cy="133918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823" y="1"/>
                  </a:moveTo>
                  <a:cubicBezTo>
                    <a:pt x="367" y="1"/>
                    <a:pt x="1" y="367"/>
                    <a:pt x="1" y="823"/>
                  </a:cubicBezTo>
                  <a:cubicBezTo>
                    <a:pt x="1" y="1270"/>
                    <a:pt x="367" y="1646"/>
                    <a:pt x="823" y="1646"/>
                  </a:cubicBezTo>
                  <a:cubicBezTo>
                    <a:pt x="1279" y="1646"/>
                    <a:pt x="1646" y="1270"/>
                    <a:pt x="1646" y="823"/>
                  </a:cubicBezTo>
                  <a:cubicBezTo>
                    <a:pt x="1646" y="367"/>
                    <a:pt x="1279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 txBox="1"/>
            <p:nvPr/>
          </p:nvSpPr>
          <p:spPr>
            <a:xfrm>
              <a:off x="7318621" y="3444318"/>
              <a:ext cx="9279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5" name="Google Shape;1045;p35"/>
            <p:cNvSpPr txBox="1"/>
            <p:nvPr/>
          </p:nvSpPr>
          <p:spPr>
            <a:xfrm>
              <a:off x="5135448" y="3557513"/>
              <a:ext cx="20943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atmosphere is extremely poisonous. It’s the second-brightest natural object in the night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6" name="Google Shape;1046;p35"/>
          <p:cNvGrpSpPr/>
          <p:nvPr/>
        </p:nvGrpSpPr>
        <p:grpSpPr>
          <a:xfrm>
            <a:off x="895540" y="2622330"/>
            <a:ext cx="3739797" cy="1216366"/>
            <a:chOff x="895540" y="2622330"/>
            <a:chExt cx="3739797" cy="1216366"/>
          </a:xfrm>
        </p:grpSpPr>
        <p:grpSp>
          <p:nvGrpSpPr>
            <p:cNvPr id="1047" name="Google Shape;1047;p35"/>
            <p:cNvGrpSpPr/>
            <p:nvPr/>
          </p:nvGrpSpPr>
          <p:grpSpPr>
            <a:xfrm>
              <a:off x="1399875" y="2623096"/>
              <a:ext cx="3186900" cy="1215600"/>
              <a:chOff x="1399875" y="1044600"/>
              <a:chExt cx="3186900" cy="1215600"/>
            </a:xfrm>
          </p:grpSpPr>
          <p:cxnSp>
            <p:nvCxnSpPr>
              <p:cNvPr id="1048" name="Google Shape;1048;p35"/>
              <p:cNvCxnSpPr>
                <a:stCxn id="1049" idx="3"/>
              </p:cNvCxnSpPr>
              <p:nvPr/>
            </p:nvCxnSpPr>
            <p:spPr>
              <a:xfrm>
                <a:off x="4125375" y="1652400"/>
                <a:ext cx="461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0" name="Google Shape;1050;p35"/>
              <p:cNvSpPr/>
              <p:nvPr/>
            </p:nvSpPr>
            <p:spPr>
              <a:xfrm>
                <a:off x="3942773" y="1468827"/>
                <a:ext cx="361101" cy="36107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647" extrusionOk="0">
                    <a:moveTo>
                      <a:pt x="823" y="1"/>
                    </a:moveTo>
                    <a:cubicBezTo>
                      <a:pt x="367" y="1"/>
                      <a:pt x="1" y="367"/>
                      <a:pt x="1" y="823"/>
                    </a:cubicBezTo>
                    <a:cubicBezTo>
                      <a:pt x="1" y="1279"/>
                      <a:pt x="367" y="1646"/>
                      <a:pt x="823" y="1646"/>
                    </a:cubicBezTo>
                    <a:cubicBezTo>
                      <a:pt x="1279" y="1646"/>
                      <a:pt x="1646" y="1279"/>
                      <a:pt x="1646" y="823"/>
                    </a:cubicBezTo>
                    <a:cubicBezTo>
                      <a:pt x="1646" y="367"/>
                      <a:pt x="1279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5"/>
              <p:cNvSpPr/>
              <p:nvPr/>
            </p:nvSpPr>
            <p:spPr>
              <a:xfrm>
                <a:off x="1399875" y="1044600"/>
                <a:ext cx="2725500" cy="12156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1" name="Google Shape;1051;p35"/>
            <p:cNvSpPr/>
            <p:nvPr/>
          </p:nvSpPr>
          <p:spPr>
            <a:xfrm>
              <a:off x="939926" y="2622330"/>
              <a:ext cx="927857" cy="1215585"/>
            </a:xfrm>
            <a:custGeom>
              <a:avLst/>
              <a:gdLst/>
              <a:ahLst/>
              <a:cxnLst/>
              <a:rect l="l" t="t" r="r" b="b"/>
              <a:pathLst>
                <a:path w="11411" h="14950" extrusionOk="0">
                  <a:moveTo>
                    <a:pt x="2102" y="0"/>
                  </a:moveTo>
                  <a:cubicBezTo>
                    <a:pt x="952" y="0"/>
                    <a:pt x="11" y="932"/>
                    <a:pt x="11" y="2091"/>
                  </a:cubicBezTo>
                  <a:lnTo>
                    <a:pt x="0" y="12848"/>
                  </a:lnTo>
                  <a:cubicBezTo>
                    <a:pt x="0" y="14007"/>
                    <a:pt x="932" y="14939"/>
                    <a:pt x="2092" y="14939"/>
                  </a:cubicBezTo>
                  <a:lnTo>
                    <a:pt x="8476" y="14949"/>
                  </a:lnTo>
                  <a:cubicBezTo>
                    <a:pt x="8605" y="14800"/>
                    <a:pt x="8744" y="14652"/>
                    <a:pt x="8873" y="14493"/>
                  </a:cubicBezTo>
                  <a:cubicBezTo>
                    <a:pt x="9319" y="13958"/>
                    <a:pt x="9715" y="13373"/>
                    <a:pt x="10052" y="12758"/>
                  </a:cubicBezTo>
                  <a:cubicBezTo>
                    <a:pt x="10915" y="11192"/>
                    <a:pt x="11411" y="9387"/>
                    <a:pt x="11411" y="7475"/>
                  </a:cubicBezTo>
                  <a:cubicBezTo>
                    <a:pt x="11411" y="7197"/>
                    <a:pt x="11400" y="6920"/>
                    <a:pt x="11381" y="6642"/>
                  </a:cubicBezTo>
                  <a:cubicBezTo>
                    <a:pt x="11193" y="4094"/>
                    <a:pt x="10131" y="1785"/>
                    <a:pt x="8496" y="10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122061" y="3187276"/>
              <a:ext cx="465189" cy="9757"/>
            </a:xfrm>
            <a:custGeom>
              <a:avLst/>
              <a:gdLst/>
              <a:ahLst/>
              <a:cxnLst/>
              <a:rect l="l" t="t" r="r" b="b"/>
              <a:pathLst>
                <a:path w="5721" h="120" extrusionOk="0">
                  <a:moveTo>
                    <a:pt x="60" y="1"/>
                  </a:moveTo>
                  <a:cubicBezTo>
                    <a:pt x="31" y="1"/>
                    <a:pt x="1" y="21"/>
                    <a:pt x="1" y="51"/>
                  </a:cubicBezTo>
                  <a:cubicBezTo>
                    <a:pt x="1" y="90"/>
                    <a:pt x="31" y="110"/>
                    <a:pt x="60" y="110"/>
                  </a:cubicBezTo>
                  <a:lnTo>
                    <a:pt x="5661" y="120"/>
                  </a:lnTo>
                  <a:cubicBezTo>
                    <a:pt x="5691" y="120"/>
                    <a:pt x="5721" y="90"/>
                    <a:pt x="5721" y="60"/>
                  </a:cubicBezTo>
                  <a:cubicBezTo>
                    <a:pt x="5721" y="31"/>
                    <a:pt x="5691" y="1"/>
                    <a:pt x="5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 txBox="1"/>
            <p:nvPr/>
          </p:nvSpPr>
          <p:spPr>
            <a:xfrm>
              <a:off x="895540" y="2650806"/>
              <a:ext cx="9279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501416" y="3163940"/>
              <a:ext cx="133922" cy="133918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823" y="1"/>
                  </a:moveTo>
                  <a:cubicBezTo>
                    <a:pt x="367" y="1"/>
                    <a:pt x="1" y="367"/>
                    <a:pt x="1" y="823"/>
                  </a:cubicBezTo>
                  <a:cubicBezTo>
                    <a:pt x="1" y="1279"/>
                    <a:pt x="367" y="1646"/>
                    <a:pt x="823" y="1646"/>
                  </a:cubicBezTo>
                  <a:cubicBezTo>
                    <a:pt x="1279" y="1646"/>
                    <a:pt x="1646" y="1279"/>
                    <a:pt x="1646" y="823"/>
                  </a:cubicBezTo>
                  <a:cubicBezTo>
                    <a:pt x="1646" y="367"/>
                    <a:pt x="1279" y="1"/>
                    <a:pt x="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 txBox="1"/>
            <p:nvPr/>
          </p:nvSpPr>
          <p:spPr>
            <a:xfrm>
              <a:off x="1919529" y="2748813"/>
              <a:ext cx="20943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name has nothing to do with the metal, since it was named after the Roman messenger god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6" name="Google Shape;1056;p35"/>
          <p:cNvGrpSpPr/>
          <p:nvPr/>
        </p:nvGrpSpPr>
        <p:grpSpPr>
          <a:xfrm>
            <a:off x="895540" y="1007745"/>
            <a:ext cx="3739797" cy="1218675"/>
            <a:chOff x="895540" y="1007745"/>
            <a:chExt cx="3739797" cy="1218675"/>
          </a:xfrm>
        </p:grpSpPr>
        <p:grpSp>
          <p:nvGrpSpPr>
            <p:cNvPr id="1057" name="Google Shape;1057;p35"/>
            <p:cNvGrpSpPr/>
            <p:nvPr/>
          </p:nvGrpSpPr>
          <p:grpSpPr>
            <a:xfrm>
              <a:off x="1399875" y="1010821"/>
              <a:ext cx="3186900" cy="1215600"/>
              <a:chOff x="1399875" y="1044600"/>
              <a:chExt cx="3186900" cy="1215600"/>
            </a:xfrm>
          </p:grpSpPr>
          <p:cxnSp>
            <p:nvCxnSpPr>
              <p:cNvPr id="1058" name="Google Shape;1058;p35"/>
              <p:cNvCxnSpPr>
                <a:stCxn id="1059" idx="3"/>
              </p:cNvCxnSpPr>
              <p:nvPr/>
            </p:nvCxnSpPr>
            <p:spPr>
              <a:xfrm>
                <a:off x="4125375" y="1652400"/>
                <a:ext cx="461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60" name="Google Shape;1060;p35"/>
              <p:cNvSpPr/>
              <p:nvPr/>
            </p:nvSpPr>
            <p:spPr>
              <a:xfrm>
                <a:off x="3942773" y="1468827"/>
                <a:ext cx="361101" cy="36107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647" extrusionOk="0">
                    <a:moveTo>
                      <a:pt x="823" y="1"/>
                    </a:moveTo>
                    <a:cubicBezTo>
                      <a:pt x="367" y="1"/>
                      <a:pt x="1" y="367"/>
                      <a:pt x="1" y="823"/>
                    </a:cubicBezTo>
                    <a:cubicBezTo>
                      <a:pt x="1" y="1279"/>
                      <a:pt x="367" y="1646"/>
                      <a:pt x="823" y="1646"/>
                    </a:cubicBezTo>
                    <a:cubicBezTo>
                      <a:pt x="1279" y="1646"/>
                      <a:pt x="1646" y="1279"/>
                      <a:pt x="1646" y="823"/>
                    </a:cubicBezTo>
                    <a:cubicBezTo>
                      <a:pt x="1646" y="367"/>
                      <a:pt x="1279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1399875" y="1044600"/>
                <a:ext cx="2725500" cy="12156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35"/>
            <p:cNvSpPr/>
            <p:nvPr/>
          </p:nvSpPr>
          <p:spPr>
            <a:xfrm>
              <a:off x="939926" y="1007745"/>
              <a:ext cx="927857" cy="1214853"/>
            </a:xfrm>
            <a:custGeom>
              <a:avLst/>
              <a:gdLst/>
              <a:ahLst/>
              <a:cxnLst/>
              <a:rect l="l" t="t" r="r" b="b"/>
              <a:pathLst>
                <a:path w="11411" h="14941" extrusionOk="0">
                  <a:moveTo>
                    <a:pt x="2092" y="1"/>
                  </a:moveTo>
                  <a:cubicBezTo>
                    <a:pt x="942" y="1"/>
                    <a:pt x="0" y="943"/>
                    <a:pt x="0" y="2093"/>
                  </a:cubicBezTo>
                  <a:lnTo>
                    <a:pt x="0" y="12858"/>
                  </a:lnTo>
                  <a:cubicBezTo>
                    <a:pt x="0" y="14008"/>
                    <a:pt x="942" y="14940"/>
                    <a:pt x="2092" y="14940"/>
                  </a:cubicBezTo>
                  <a:lnTo>
                    <a:pt x="8476" y="14940"/>
                  </a:lnTo>
                  <a:cubicBezTo>
                    <a:pt x="8615" y="14791"/>
                    <a:pt x="8754" y="14643"/>
                    <a:pt x="8882" y="14484"/>
                  </a:cubicBezTo>
                  <a:cubicBezTo>
                    <a:pt x="9329" y="13949"/>
                    <a:pt x="9725" y="13374"/>
                    <a:pt x="10062" y="12759"/>
                  </a:cubicBezTo>
                  <a:cubicBezTo>
                    <a:pt x="10925" y="11193"/>
                    <a:pt x="11411" y="9389"/>
                    <a:pt x="11411" y="7466"/>
                  </a:cubicBezTo>
                  <a:cubicBezTo>
                    <a:pt x="11411" y="7188"/>
                    <a:pt x="11400" y="6911"/>
                    <a:pt x="11381" y="6643"/>
                  </a:cubicBezTo>
                  <a:cubicBezTo>
                    <a:pt x="11193" y="4085"/>
                    <a:pt x="10131" y="1776"/>
                    <a:pt x="8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1122061" y="1572854"/>
              <a:ext cx="465189" cy="8863"/>
            </a:xfrm>
            <a:custGeom>
              <a:avLst/>
              <a:gdLst/>
              <a:ahLst/>
              <a:cxnLst/>
              <a:rect l="l" t="t" r="r" b="b"/>
              <a:pathLst>
                <a:path w="5721" h="109" extrusionOk="0">
                  <a:moveTo>
                    <a:pt x="60" y="0"/>
                  </a:moveTo>
                  <a:cubicBezTo>
                    <a:pt x="31" y="0"/>
                    <a:pt x="1" y="30"/>
                    <a:pt x="1" y="60"/>
                  </a:cubicBezTo>
                  <a:cubicBezTo>
                    <a:pt x="1" y="89"/>
                    <a:pt x="31" y="109"/>
                    <a:pt x="60" y="109"/>
                  </a:cubicBezTo>
                  <a:lnTo>
                    <a:pt x="5661" y="109"/>
                  </a:lnTo>
                  <a:cubicBezTo>
                    <a:pt x="5691" y="109"/>
                    <a:pt x="5721" y="89"/>
                    <a:pt x="5721" y="60"/>
                  </a:cubicBezTo>
                  <a:cubicBezTo>
                    <a:pt x="5721" y="30"/>
                    <a:pt x="5691" y="0"/>
                    <a:pt x="5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501416" y="1548623"/>
              <a:ext cx="133922" cy="133918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823" y="1"/>
                  </a:moveTo>
                  <a:cubicBezTo>
                    <a:pt x="367" y="1"/>
                    <a:pt x="1" y="367"/>
                    <a:pt x="1" y="823"/>
                  </a:cubicBezTo>
                  <a:cubicBezTo>
                    <a:pt x="1" y="1279"/>
                    <a:pt x="367" y="1646"/>
                    <a:pt x="823" y="1646"/>
                  </a:cubicBezTo>
                  <a:cubicBezTo>
                    <a:pt x="1279" y="1646"/>
                    <a:pt x="1646" y="1279"/>
                    <a:pt x="1646" y="823"/>
                  </a:cubicBezTo>
                  <a:cubicBezTo>
                    <a:pt x="1646" y="367"/>
                    <a:pt x="1279" y="1"/>
                    <a:pt x="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5"/>
            <p:cNvSpPr txBox="1"/>
            <p:nvPr/>
          </p:nvSpPr>
          <p:spPr>
            <a:xfrm>
              <a:off x="895540" y="1028956"/>
              <a:ext cx="927900" cy="5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5" name="Google Shape;1065;p35"/>
            <p:cNvSpPr txBox="1"/>
            <p:nvPr/>
          </p:nvSpPr>
          <p:spPr>
            <a:xfrm>
              <a:off x="1919529" y="1131410"/>
              <a:ext cx="20943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one in the Solar System—it’s only a bit larger than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6" name="Google Shape;1066;p35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493A1-8E56-8129-B1F4-EC2F4A84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grpSp>
        <p:nvGrpSpPr>
          <p:cNvPr id="1067" name="Google Shape;1067;p35"/>
          <p:cNvGrpSpPr/>
          <p:nvPr/>
        </p:nvGrpSpPr>
        <p:grpSpPr>
          <a:xfrm>
            <a:off x="1147105" y="1655791"/>
            <a:ext cx="412742" cy="412811"/>
            <a:chOff x="1147105" y="1689570"/>
            <a:chExt cx="412742" cy="412811"/>
          </a:xfrm>
        </p:grpSpPr>
        <p:sp>
          <p:nvSpPr>
            <p:cNvPr id="1068" name="Google Shape;1068;p35"/>
            <p:cNvSpPr/>
            <p:nvPr/>
          </p:nvSpPr>
          <p:spPr>
            <a:xfrm>
              <a:off x="1147105" y="1689570"/>
              <a:ext cx="412742" cy="412811"/>
            </a:xfrm>
            <a:custGeom>
              <a:avLst/>
              <a:gdLst/>
              <a:ahLst/>
              <a:cxnLst/>
              <a:rect l="l" t="t" r="r" b="b"/>
              <a:pathLst>
                <a:path w="5076" h="5077" extrusionOk="0">
                  <a:moveTo>
                    <a:pt x="1041" y="893"/>
                  </a:moveTo>
                  <a:cubicBezTo>
                    <a:pt x="1130" y="893"/>
                    <a:pt x="1190" y="963"/>
                    <a:pt x="1190" y="1042"/>
                  </a:cubicBezTo>
                  <a:cubicBezTo>
                    <a:pt x="1190" y="1121"/>
                    <a:pt x="1130" y="1190"/>
                    <a:pt x="1041" y="1190"/>
                  </a:cubicBezTo>
                  <a:lnTo>
                    <a:pt x="446" y="1190"/>
                  </a:lnTo>
                  <a:cubicBezTo>
                    <a:pt x="367" y="1190"/>
                    <a:pt x="298" y="1121"/>
                    <a:pt x="298" y="1042"/>
                  </a:cubicBezTo>
                  <a:cubicBezTo>
                    <a:pt x="298" y="963"/>
                    <a:pt x="367" y="893"/>
                    <a:pt x="446" y="893"/>
                  </a:cubicBezTo>
                  <a:close/>
                  <a:moveTo>
                    <a:pt x="4629" y="893"/>
                  </a:moveTo>
                  <a:cubicBezTo>
                    <a:pt x="4709" y="893"/>
                    <a:pt x="4778" y="963"/>
                    <a:pt x="4778" y="1042"/>
                  </a:cubicBezTo>
                  <a:lnTo>
                    <a:pt x="4778" y="1488"/>
                  </a:lnTo>
                  <a:lnTo>
                    <a:pt x="4481" y="1488"/>
                  </a:lnTo>
                  <a:lnTo>
                    <a:pt x="4481" y="893"/>
                  </a:lnTo>
                  <a:close/>
                  <a:moveTo>
                    <a:pt x="4778" y="1785"/>
                  </a:moveTo>
                  <a:lnTo>
                    <a:pt x="4778" y="2400"/>
                  </a:lnTo>
                  <a:lnTo>
                    <a:pt x="4481" y="2400"/>
                  </a:lnTo>
                  <a:lnTo>
                    <a:pt x="4481" y="1785"/>
                  </a:lnTo>
                  <a:close/>
                  <a:moveTo>
                    <a:pt x="1041" y="2400"/>
                  </a:moveTo>
                  <a:cubicBezTo>
                    <a:pt x="1130" y="2400"/>
                    <a:pt x="1190" y="2470"/>
                    <a:pt x="1190" y="2549"/>
                  </a:cubicBezTo>
                  <a:cubicBezTo>
                    <a:pt x="1190" y="2628"/>
                    <a:pt x="1130" y="2697"/>
                    <a:pt x="1041" y="2697"/>
                  </a:cubicBezTo>
                  <a:lnTo>
                    <a:pt x="446" y="2697"/>
                  </a:lnTo>
                  <a:cubicBezTo>
                    <a:pt x="367" y="2697"/>
                    <a:pt x="298" y="2628"/>
                    <a:pt x="298" y="2549"/>
                  </a:cubicBezTo>
                  <a:cubicBezTo>
                    <a:pt x="298" y="2470"/>
                    <a:pt x="367" y="2400"/>
                    <a:pt x="446" y="2400"/>
                  </a:cubicBezTo>
                  <a:close/>
                  <a:moveTo>
                    <a:pt x="4778" y="2697"/>
                  </a:moveTo>
                  <a:lnTo>
                    <a:pt x="4778" y="3292"/>
                  </a:lnTo>
                  <a:lnTo>
                    <a:pt x="4481" y="3292"/>
                  </a:lnTo>
                  <a:lnTo>
                    <a:pt x="4481" y="2697"/>
                  </a:lnTo>
                  <a:close/>
                  <a:moveTo>
                    <a:pt x="1041" y="3887"/>
                  </a:moveTo>
                  <a:cubicBezTo>
                    <a:pt x="1130" y="3887"/>
                    <a:pt x="1190" y="3946"/>
                    <a:pt x="1190" y="4036"/>
                  </a:cubicBezTo>
                  <a:cubicBezTo>
                    <a:pt x="1190" y="4115"/>
                    <a:pt x="1130" y="4184"/>
                    <a:pt x="1041" y="4184"/>
                  </a:cubicBezTo>
                  <a:lnTo>
                    <a:pt x="446" y="4184"/>
                  </a:lnTo>
                  <a:cubicBezTo>
                    <a:pt x="367" y="4184"/>
                    <a:pt x="298" y="4115"/>
                    <a:pt x="298" y="4036"/>
                  </a:cubicBezTo>
                  <a:cubicBezTo>
                    <a:pt x="298" y="3946"/>
                    <a:pt x="367" y="3887"/>
                    <a:pt x="446" y="3887"/>
                  </a:cubicBezTo>
                  <a:close/>
                  <a:moveTo>
                    <a:pt x="4778" y="3589"/>
                  </a:moveTo>
                  <a:lnTo>
                    <a:pt x="4778" y="4036"/>
                  </a:lnTo>
                  <a:cubicBezTo>
                    <a:pt x="4778" y="4115"/>
                    <a:pt x="4709" y="4184"/>
                    <a:pt x="4629" y="4184"/>
                  </a:cubicBezTo>
                  <a:lnTo>
                    <a:pt x="4481" y="4184"/>
                  </a:lnTo>
                  <a:lnTo>
                    <a:pt x="4481" y="3589"/>
                  </a:lnTo>
                  <a:close/>
                  <a:moveTo>
                    <a:pt x="4035" y="298"/>
                  </a:moveTo>
                  <a:cubicBezTo>
                    <a:pt x="4114" y="298"/>
                    <a:pt x="4184" y="368"/>
                    <a:pt x="4184" y="447"/>
                  </a:cubicBezTo>
                  <a:lnTo>
                    <a:pt x="4184" y="4631"/>
                  </a:lnTo>
                  <a:cubicBezTo>
                    <a:pt x="4184" y="4710"/>
                    <a:pt x="4114" y="4779"/>
                    <a:pt x="4035" y="4779"/>
                  </a:cubicBezTo>
                  <a:lnTo>
                    <a:pt x="893" y="4779"/>
                  </a:lnTo>
                  <a:cubicBezTo>
                    <a:pt x="813" y="4779"/>
                    <a:pt x="743" y="4710"/>
                    <a:pt x="743" y="4631"/>
                  </a:cubicBezTo>
                  <a:lnTo>
                    <a:pt x="743" y="4482"/>
                  </a:lnTo>
                  <a:lnTo>
                    <a:pt x="1041" y="4482"/>
                  </a:lnTo>
                  <a:cubicBezTo>
                    <a:pt x="1289" y="4482"/>
                    <a:pt x="1487" y="4274"/>
                    <a:pt x="1487" y="4036"/>
                  </a:cubicBezTo>
                  <a:cubicBezTo>
                    <a:pt x="1487" y="3788"/>
                    <a:pt x="1289" y="3589"/>
                    <a:pt x="1041" y="3589"/>
                  </a:cubicBezTo>
                  <a:lnTo>
                    <a:pt x="743" y="3589"/>
                  </a:lnTo>
                  <a:lnTo>
                    <a:pt x="743" y="2995"/>
                  </a:lnTo>
                  <a:lnTo>
                    <a:pt x="1041" y="2995"/>
                  </a:lnTo>
                  <a:cubicBezTo>
                    <a:pt x="1289" y="2995"/>
                    <a:pt x="1487" y="2796"/>
                    <a:pt x="1487" y="2549"/>
                  </a:cubicBezTo>
                  <a:cubicBezTo>
                    <a:pt x="1487" y="2301"/>
                    <a:pt x="1289" y="2102"/>
                    <a:pt x="1041" y="2102"/>
                  </a:cubicBezTo>
                  <a:lnTo>
                    <a:pt x="743" y="2102"/>
                  </a:lnTo>
                  <a:lnTo>
                    <a:pt x="743" y="1488"/>
                  </a:lnTo>
                  <a:lnTo>
                    <a:pt x="1041" y="1488"/>
                  </a:lnTo>
                  <a:cubicBezTo>
                    <a:pt x="1289" y="1488"/>
                    <a:pt x="1487" y="1290"/>
                    <a:pt x="1487" y="1042"/>
                  </a:cubicBezTo>
                  <a:cubicBezTo>
                    <a:pt x="1487" y="794"/>
                    <a:pt x="1289" y="596"/>
                    <a:pt x="1041" y="596"/>
                  </a:cubicBezTo>
                  <a:lnTo>
                    <a:pt x="743" y="596"/>
                  </a:lnTo>
                  <a:lnTo>
                    <a:pt x="743" y="447"/>
                  </a:lnTo>
                  <a:cubicBezTo>
                    <a:pt x="743" y="368"/>
                    <a:pt x="813" y="298"/>
                    <a:pt x="893" y="298"/>
                  </a:cubicBezTo>
                  <a:close/>
                  <a:moveTo>
                    <a:pt x="893" y="1"/>
                  </a:moveTo>
                  <a:cubicBezTo>
                    <a:pt x="644" y="1"/>
                    <a:pt x="446" y="199"/>
                    <a:pt x="446" y="447"/>
                  </a:cubicBezTo>
                  <a:lnTo>
                    <a:pt x="446" y="596"/>
                  </a:lnTo>
                  <a:cubicBezTo>
                    <a:pt x="208" y="596"/>
                    <a:pt x="0" y="794"/>
                    <a:pt x="0" y="1042"/>
                  </a:cubicBezTo>
                  <a:cubicBezTo>
                    <a:pt x="0" y="1290"/>
                    <a:pt x="208" y="1488"/>
                    <a:pt x="446" y="1488"/>
                  </a:cubicBezTo>
                  <a:lnTo>
                    <a:pt x="446" y="2102"/>
                  </a:lnTo>
                  <a:cubicBezTo>
                    <a:pt x="208" y="2102"/>
                    <a:pt x="0" y="2301"/>
                    <a:pt x="0" y="2549"/>
                  </a:cubicBezTo>
                  <a:cubicBezTo>
                    <a:pt x="0" y="2796"/>
                    <a:pt x="208" y="2995"/>
                    <a:pt x="446" y="2995"/>
                  </a:cubicBezTo>
                  <a:lnTo>
                    <a:pt x="446" y="3589"/>
                  </a:lnTo>
                  <a:cubicBezTo>
                    <a:pt x="208" y="3589"/>
                    <a:pt x="0" y="3788"/>
                    <a:pt x="0" y="4036"/>
                  </a:cubicBezTo>
                  <a:cubicBezTo>
                    <a:pt x="0" y="4274"/>
                    <a:pt x="208" y="4482"/>
                    <a:pt x="446" y="4482"/>
                  </a:cubicBezTo>
                  <a:lnTo>
                    <a:pt x="446" y="4631"/>
                  </a:lnTo>
                  <a:cubicBezTo>
                    <a:pt x="446" y="4869"/>
                    <a:pt x="644" y="5076"/>
                    <a:pt x="893" y="5076"/>
                  </a:cubicBezTo>
                  <a:lnTo>
                    <a:pt x="4035" y="5076"/>
                  </a:lnTo>
                  <a:cubicBezTo>
                    <a:pt x="4283" y="5076"/>
                    <a:pt x="4481" y="4869"/>
                    <a:pt x="4481" y="4631"/>
                  </a:cubicBezTo>
                  <a:lnTo>
                    <a:pt x="4481" y="4482"/>
                  </a:lnTo>
                  <a:lnTo>
                    <a:pt x="4629" y="4482"/>
                  </a:lnTo>
                  <a:cubicBezTo>
                    <a:pt x="4878" y="4482"/>
                    <a:pt x="5076" y="4274"/>
                    <a:pt x="5076" y="4036"/>
                  </a:cubicBezTo>
                  <a:lnTo>
                    <a:pt x="5076" y="1042"/>
                  </a:lnTo>
                  <a:cubicBezTo>
                    <a:pt x="5076" y="794"/>
                    <a:pt x="4878" y="596"/>
                    <a:pt x="4629" y="596"/>
                  </a:cubicBezTo>
                  <a:lnTo>
                    <a:pt x="4481" y="596"/>
                  </a:lnTo>
                  <a:lnTo>
                    <a:pt x="4481" y="447"/>
                  </a:lnTo>
                  <a:cubicBezTo>
                    <a:pt x="4481" y="199"/>
                    <a:pt x="4283" y="1"/>
                    <a:pt x="4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309606" y="1762181"/>
              <a:ext cx="120993" cy="267673"/>
            </a:xfrm>
            <a:custGeom>
              <a:avLst/>
              <a:gdLst/>
              <a:ahLst/>
              <a:cxnLst/>
              <a:rect l="l" t="t" r="r" b="b"/>
              <a:pathLst>
                <a:path w="1488" h="3292" extrusionOk="0">
                  <a:moveTo>
                    <a:pt x="1041" y="297"/>
                  </a:moveTo>
                  <a:cubicBezTo>
                    <a:pt x="1121" y="297"/>
                    <a:pt x="1191" y="367"/>
                    <a:pt x="1191" y="447"/>
                  </a:cubicBezTo>
                  <a:lnTo>
                    <a:pt x="1191" y="744"/>
                  </a:lnTo>
                  <a:cubicBezTo>
                    <a:pt x="1191" y="823"/>
                    <a:pt x="1121" y="892"/>
                    <a:pt x="1041" y="892"/>
                  </a:cubicBezTo>
                  <a:cubicBezTo>
                    <a:pt x="794" y="892"/>
                    <a:pt x="596" y="1091"/>
                    <a:pt x="596" y="1339"/>
                  </a:cubicBezTo>
                  <a:lnTo>
                    <a:pt x="596" y="1953"/>
                  </a:lnTo>
                  <a:cubicBezTo>
                    <a:pt x="596" y="2201"/>
                    <a:pt x="794" y="2399"/>
                    <a:pt x="1041" y="2399"/>
                  </a:cubicBezTo>
                  <a:cubicBezTo>
                    <a:pt x="1121" y="2399"/>
                    <a:pt x="1191" y="2459"/>
                    <a:pt x="1191" y="2548"/>
                  </a:cubicBezTo>
                  <a:lnTo>
                    <a:pt x="1191" y="2846"/>
                  </a:lnTo>
                  <a:cubicBezTo>
                    <a:pt x="1191" y="2925"/>
                    <a:pt x="1121" y="2994"/>
                    <a:pt x="1041" y="2994"/>
                  </a:cubicBezTo>
                  <a:cubicBezTo>
                    <a:pt x="635" y="2994"/>
                    <a:pt x="298" y="2657"/>
                    <a:pt x="298" y="2251"/>
                  </a:cubicBezTo>
                  <a:lnTo>
                    <a:pt x="298" y="1041"/>
                  </a:lnTo>
                  <a:cubicBezTo>
                    <a:pt x="298" y="635"/>
                    <a:pt x="635" y="297"/>
                    <a:pt x="1041" y="297"/>
                  </a:cubicBezTo>
                  <a:close/>
                  <a:moveTo>
                    <a:pt x="1041" y="0"/>
                  </a:moveTo>
                  <a:cubicBezTo>
                    <a:pt x="466" y="0"/>
                    <a:pt x="1" y="466"/>
                    <a:pt x="1" y="1041"/>
                  </a:cubicBezTo>
                  <a:lnTo>
                    <a:pt x="1" y="2251"/>
                  </a:lnTo>
                  <a:cubicBezTo>
                    <a:pt x="1" y="2826"/>
                    <a:pt x="466" y="3291"/>
                    <a:pt x="1041" y="3291"/>
                  </a:cubicBezTo>
                  <a:cubicBezTo>
                    <a:pt x="1290" y="3291"/>
                    <a:pt x="1488" y="3083"/>
                    <a:pt x="1488" y="2846"/>
                  </a:cubicBezTo>
                  <a:lnTo>
                    <a:pt x="1488" y="2548"/>
                  </a:lnTo>
                  <a:cubicBezTo>
                    <a:pt x="1488" y="2300"/>
                    <a:pt x="1290" y="2102"/>
                    <a:pt x="1041" y="2102"/>
                  </a:cubicBezTo>
                  <a:cubicBezTo>
                    <a:pt x="962" y="2102"/>
                    <a:pt x="893" y="2033"/>
                    <a:pt x="893" y="1953"/>
                  </a:cubicBezTo>
                  <a:lnTo>
                    <a:pt x="893" y="1339"/>
                  </a:lnTo>
                  <a:cubicBezTo>
                    <a:pt x="893" y="1259"/>
                    <a:pt x="962" y="1190"/>
                    <a:pt x="1041" y="1190"/>
                  </a:cubicBezTo>
                  <a:cubicBezTo>
                    <a:pt x="1290" y="1190"/>
                    <a:pt x="1488" y="991"/>
                    <a:pt x="1488" y="744"/>
                  </a:cubicBezTo>
                  <a:lnTo>
                    <a:pt x="1488" y="447"/>
                  </a:lnTo>
                  <a:cubicBezTo>
                    <a:pt x="1488" y="198"/>
                    <a:pt x="1290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35"/>
          <p:cNvGrpSpPr/>
          <p:nvPr/>
        </p:nvGrpSpPr>
        <p:grpSpPr>
          <a:xfrm>
            <a:off x="1147105" y="3271108"/>
            <a:ext cx="412742" cy="411998"/>
            <a:chOff x="1147105" y="3304887"/>
            <a:chExt cx="412742" cy="411998"/>
          </a:xfrm>
        </p:grpSpPr>
        <p:sp>
          <p:nvSpPr>
            <p:cNvPr id="1071" name="Google Shape;1071;p35"/>
            <p:cNvSpPr/>
            <p:nvPr/>
          </p:nvSpPr>
          <p:spPr>
            <a:xfrm>
              <a:off x="1147105" y="3304887"/>
              <a:ext cx="412742" cy="411998"/>
            </a:xfrm>
            <a:custGeom>
              <a:avLst/>
              <a:gdLst/>
              <a:ahLst/>
              <a:cxnLst/>
              <a:rect l="l" t="t" r="r" b="b"/>
              <a:pathLst>
                <a:path w="5076" h="5067" extrusionOk="0">
                  <a:moveTo>
                    <a:pt x="3003" y="297"/>
                  </a:moveTo>
                  <a:cubicBezTo>
                    <a:pt x="3031" y="297"/>
                    <a:pt x="3067" y="302"/>
                    <a:pt x="3103" y="338"/>
                  </a:cubicBezTo>
                  <a:lnTo>
                    <a:pt x="3529" y="754"/>
                  </a:lnTo>
                  <a:cubicBezTo>
                    <a:pt x="3569" y="804"/>
                    <a:pt x="3569" y="853"/>
                    <a:pt x="3569" y="893"/>
                  </a:cubicBezTo>
                  <a:lnTo>
                    <a:pt x="2974" y="893"/>
                  </a:lnTo>
                  <a:lnTo>
                    <a:pt x="2974" y="298"/>
                  </a:lnTo>
                  <a:cubicBezTo>
                    <a:pt x="2982" y="298"/>
                    <a:pt x="2992" y="297"/>
                    <a:pt x="3003" y="297"/>
                  </a:cubicBezTo>
                  <a:close/>
                  <a:moveTo>
                    <a:pt x="4629" y="1760"/>
                  </a:moveTo>
                  <a:cubicBezTo>
                    <a:pt x="4667" y="1760"/>
                    <a:pt x="4704" y="1775"/>
                    <a:pt x="4729" y="1805"/>
                  </a:cubicBezTo>
                  <a:cubicBezTo>
                    <a:pt x="4788" y="1864"/>
                    <a:pt x="4788" y="1954"/>
                    <a:pt x="4729" y="2014"/>
                  </a:cubicBezTo>
                  <a:lnTo>
                    <a:pt x="4580" y="2162"/>
                  </a:lnTo>
                  <a:lnTo>
                    <a:pt x="4372" y="1954"/>
                  </a:lnTo>
                  <a:lnTo>
                    <a:pt x="4521" y="1805"/>
                  </a:lnTo>
                  <a:cubicBezTo>
                    <a:pt x="4550" y="1775"/>
                    <a:pt x="4590" y="1760"/>
                    <a:pt x="4629" y="1760"/>
                  </a:cubicBezTo>
                  <a:close/>
                  <a:moveTo>
                    <a:pt x="4164" y="2162"/>
                  </a:moveTo>
                  <a:lnTo>
                    <a:pt x="4372" y="2380"/>
                  </a:lnTo>
                  <a:lnTo>
                    <a:pt x="3658" y="3094"/>
                  </a:lnTo>
                  <a:lnTo>
                    <a:pt x="3450" y="2886"/>
                  </a:lnTo>
                  <a:cubicBezTo>
                    <a:pt x="3559" y="2767"/>
                    <a:pt x="4054" y="2271"/>
                    <a:pt x="4164" y="2162"/>
                  </a:cubicBezTo>
                  <a:close/>
                  <a:moveTo>
                    <a:pt x="3232" y="3094"/>
                  </a:moveTo>
                  <a:lnTo>
                    <a:pt x="3450" y="3302"/>
                  </a:lnTo>
                  <a:lnTo>
                    <a:pt x="3361" y="3382"/>
                  </a:lnTo>
                  <a:lnTo>
                    <a:pt x="3054" y="3490"/>
                  </a:lnTo>
                  <a:lnTo>
                    <a:pt x="3153" y="3173"/>
                  </a:lnTo>
                  <a:lnTo>
                    <a:pt x="3232" y="3094"/>
                  </a:lnTo>
                  <a:close/>
                  <a:moveTo>
                    <a:pt x="2677" y="298"/>
                  </a:moveTo>
                  <a:lnTo>
                    <a:pt x="2677" y="1042"/>
                  </a:lnTo>
                  <a:cubicBezTo>
                    <a:pt x="2677" y="1121"/>
                    <a:pt x="2746" y="1190"/>
                    <a:pt x="2825" y="1190"/>
                  </a:cubicBezTo>
                  <a:lnTo>
                    <a:pt x="3569" y="1190"/>
                  </a:lnTo>
                  <a:lnTo>
                    <a:pt x="3569" y="2340"/>
                  </a:lnTo>
                  <a:lnTo>
                    <a:pt x="3133" y="2776"/>
                  </a:lnTo>
                  <a:lnTo>
                    <a:pt x="2924" y="2985"/>
                  </a:lnTo>
                  <a:cubicBezTo>
                    <a:pt x="2905" y="3005"/>
                    <a:pt x="2895" y="3025"/>
                    <a:pt x="2885" y="3045"/>
                  </a:cubicBezTo>
                  <a:lnTo>
                    <a:pt x="2677" y="3679"/>
                  </a:lnTo>
                  <a:cubicBezTo>
                    <a:pt x="2657" y="3728"/>
                    <a:pt x="2667" y="3788"/>
                    <a:pt x="2706" y="3827"/>
                  </a:cubicBezTo>
                  <a:cubicBezTo>
                    <a:pt x="2736" y="3857"/>
                    <a:pt x="2778" y="3871"/>
                    <a:pt x="2823" y="3871"/>
                  </a:cubicBezTo>
                  <a:cubicBezTo>
                    <a:pt x="2837" y="3871"/>
                    <a:pt x="2851" y="3869"/>
                    <a:pt x="2865" y="3867"/>
                  </a:cubicBezTo>
                  <a:lnTo>
                    <a:pt x="3490" y="3649"/>
                  </a:lnTo>
                  <a:cubicBezTo>
                    <a:pt x="3519" y="3649"/>
                    <a:pt x="3539" y="3629"/>
                    <a:pt x="3549" y="3620"/>
                  </a:cubicBezTo>
                  <a:lnTo>
                    <a:pt x="3569" y="3600"/>
                  </a:lnTo>
                  <a:lnTo>
                    <a:pt x="3569" y="4620"/>
                  </a:lnTo>
                  <a:cubicBezTo>
                    <a:pt x="3569" y="4700"/>
                    <a:pt x="3499" y="4769"/>
                    <a:pt x="3420" y="4769"/>
                  </a:cubicBezTo>
                  <a:lnTo>
                    <a:pt x="446" y="4769"/>
                  </a:lnTo>
                  <a:cubicBezTo>
                    <a:pt x="367" y="4769"/>
                    <a:pt x="298" y="4700"/>
                    <a:pt x="298" y="4620"/>
                  </a:cubicBezTo>
                  <a:lnTo>
                    <a:pt x="298" y="447"/>
                  </a:lnTo>
                  <a:cubicBezTo>
                    <a:pt x="298" y="358"/>
                    <a:pt x="367" y="298"/>
                    <a:pt x="446" y="298"/>
                  </a:cubicBezTo>
                  <a:close/>
                  <a:moveTo>
                    <a:pt x="446" y="1"/>
                  </a:moveTo>
                  <a:cubicBezTo>
                    <a:pt x="208" y="1"/>
                    <a:pt x="0" y="199"/>
                    <a:pt x="0" y="447"/>
                  </a:cubicBezTo>
                  <a:lnTo>
                    <a:pt x="0" y="4620"/>
                  </a:lnTo>
                  <a:cubicBezTo>
                    <a:pt x="0" y="4869"/>
                    <a:pt x="208" y="5067"/>
                    <a:pt x="446" y="5067"/>
                  </a:cubicBezTo>
                  <a:lnTo>
                    <a:pt x="3420" y="5067"/>
                  </a:lnTo>
                  <a:cubicBezTo>
                    <a:pt x="3668" y="5067"/>
                    <a:pt x="3866" y="4869"/>
                    <a:pt x="3866" y="4620"/>
                  </a:cubicBezTo>
                  <a:lnTo>
                    <a:pt x="3866" y="3302"/>
                  </a:lnTo>
                  <a:lnTo>
                    <a:pt x="4947" y="2221"/>
                  </a:lnTo>
                  <a:cubicBezTo>
                    <a:pt x="5026" y="2133"/>
                    <a:pt x="5076" y="2023"/>
                    <a:pt x="5076" y="1904"/>
                  </a:cubicBezTo>
                  <a:cubicBezTo>
                    <a:pt x="5076" y="1795"/>
                    <a:pt x="5026" y="1677"/>
                    <a:pt x="4947" y="1597"/>
                  </a:cubicBezTo>
                  <a:cubicBezTo>
                    <a:pt x="4857" y="1508"/>
                    <a:pt x="4743" y="1463"/>
                    <a:pt x="4629" y="1463"/>
                  </a:cubicBezTo>
                  <a:cubicBezTo>
                    <a:pt x="4515" y="1463"/>
                    <a:pt x="4401" y="1508"/>
                    <a:pt x="4312" y="1597"/>
                  </a:cubicBezTo>
                  <a:lnTo>
                    <a:pt x="3866" y="2043"/>
                  </a:lnTo>
                  <a:lnTo>
                    <a:pt x="3866" y="864"/>
                  </a:lnTo>
                  <a:cubicBezTo>
                    <a:pt x="3866" y="745"/>
                    <a:pt x="3817" y="635"/>
                    <a:pt x="3737" y="546"/>
                  </a:cubicBezTo>
                  <a:lnTo>
                    <a:pt x="3311" y="130"/>
                  </a:lnTo>
                  <a:cubicBezTo>
                    <a:pt x="3232" y="40"/>
                    <a:pt x="3123" y="1"/>
                    <a:pt x="3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211392" y="3425796"/>
              <a:ext cx="193524" cy="24312"/>
            </a:xfrm>
            <a:custGeom>
              <a:avLst/>
              <a:gdLst/>
              <a:ahLst/>
              <a:cxnLst/>
              <a:rect l="l" t="t" r="r" b="b"/>
              <a:pathLst>
                <a:path w="2380" h="299" extrusionOk="0">
                  <a:moveTo>
                    <a:pt x="148" y="1"/>
                  </a:moveTo>
                  <a:cubicBezTo>
                    <a:pt x="69" y="1"/>
                    <a:pt x="0" y="60"/>
                    <a:pt x="0" y="150"/>
                  </a:cubicBezTo>
                  <a:cubicBezTo>
                    <a:pt x="0" y="229"/>
                    <a:pt x="69" y="298"/>
                    <a:pt x="148" y="298"/>
                  </a:cubicBezTo>
                  <a:lnTo>
                    <a:pt x="2230" y="298"/>
                  </a:lnTo>
                  <a:cubicBezTo>
                    <a:pt x="2310" y="298"/>
                    <a:pt x="2379" y="229"/>
                    <a:pt x="2379" y="150"/>
                  </a:cubicBezTo>
                  <a:cubicBezTo>
                    <a:pt x="2379" y="60"/>
                    <a:pt x="2310" y="1"/>
                    <a:pt x="2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211392" y="3473444"/>
              <a:ext cx="145143" cy="24230"/>
            </a:xfrm>
            <a:custGeom>
              <a:avLst/>
              <a:gdLst/>
              <a:ahLst/>
              <a:cxnLst/>
              <a:rect l="l" t="t" r="r" b="b"/>
              <a:pathLst>
                <a:path w="1785" h="298" extrusionOk="0">
                  <a:moveTo>
                    <a:pt x="148" y="0"/>
                  </a:moveTo>
                  <a:cubicBezTo>
                    <a:pt x="69" y="0"/>
                    <a:pt x="0" y="69"/>
                    <a:pt x="0" y="148"/>
                  </a:cubicBezTo>
                  <a:cubicBezTo>
                    <a:pt x="0" y="238"/>
                    <a:pt x="69" y="297"/>
                    <a:pt x="148" y="297"/>
                  </a:cubicBezTo>
                  <a:lnTo>
                    <a:pt x="1635" y="297"/>
                  </a:lnTo>
                  <a:cubicBezTo>
                    <a:pt x="1715" y="297"/>
                    <a:pt x="1785" y="238"/>
                    <a:pt x="1785" y="148"/>
                  </a:cubicBezTo>
                  <a:cubicBezTo>
                    <a:pt x="1785" y="69"/>
                    <a:pt x="1715" y="0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1211392" y="3521742"/>
              <a:ext cx="145143" cy="24312"/>
            </a:xfrm>
            <a:custGeom>
              <a:avLst/>
              <a:gdLst/>
              <a:ahLst/>
              <a:cxnLst/>
              <a:rect l="l" t="t" r="r" b="b"/>
              <a:pathLst>
                <a:path w="1785" h="299" extrusionOk="0">
                  <a:moveTo>
                    <a:pt x="148" y="1"/>
                  </a:moveTo>
                  <a:cubicBezTo>
                    <a:pt x="69" y="1"/>
                    <a:pt x="0" y="70"/>
                    <a:pt x="0" y="149"/>
                  </a:cubicBezTo>
                  <a:cubicBezTo>
                    <a:pt x="0" y="239"/>
                    <a:pt x="69" y="298"/>
                    <a:pt x="148" y="298"/>
                  </a:cubicBezTo>
                  <a:lnTo>
                    <a:pt x="1635" y="298"/>
                  </a:lnTo>
                  <a:cubicBezTo>
                    <a:pt x="1715" y="298"/>
                    <a:pt x="1785" y="239"/>
                    <a:pt x="1785" y="149"/>
                  </a:cubicBezTo>
                  <a:cubicBezTo>
                    <a:pt x="1785" y="70"/>
                    <a:pt x="1715" y="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211392" y="3570122"/>
              <a:ext cx="145143" cy="24312"/>
            </a:xfrm>
            <a:custGeom>
              <a:avLst/>
              <a:gdLst/>
              <a:ahLst/>
              <a:cxnLst/>
              <a:rect l="l" t="t" r="r" b="b"/>
              <a:pathLst>
                <a:path w="1785" h="299" extrusionOk="0">
                  <a:moveTo>
                    <a:pt x="148" y="1"/>
                  </a:moveTo>
                  <a:cubicBezTo>
                    <a:pt x="69" y="1"/>
                    <a:pt x="0" y="70"/>
                    <a:pt x="0" y="149"/>
                  </a:cubicBezTo>
                  <a:cubicBezTo>
                    <a:pt x="0" y="239"/>
                    <a:pt x="69" y="298"/>
                    <a:pt x="148" y="298"/>
                  </a:cubicBezTo>
                  <a:lnTo>
                    <a:pt x="1635" y="298"/>
                  </a:lnTo>
                  <a:cubicBezTo>
                    <a:pt x="1715" y="298"/>
                    <a:pt x="1785" y="239"/>
                    <a:pt x="1785" y="149"/>
                  </a:cubicBezTo>
                  <a:cubicBezTo>
                    <a:pt x="1785" y="70"/>
                    <a:pt x="1715" y="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308071" y="3644277"/>
              <a:ext cx="96843" cy="24312"/>
            </a:xfrm>
            <a:custGeom>
              <a:avLst/>
              <a:gdLst/>
              <a:ahLst/>
              <a:cxnLst/>
              <a:rect l="l" t="t" r="r" b="b"/>
              <a:pathLst>
                <a:path w="1191" h="299" extrusionOk="0">
                  <a:moveTo>
                    <a:pt x="149" y="1"/>
                  </a:moveTo>
                  <a:cubicBezTo>
                    <a:pt x="70" y="1"/>
                    <a:pt x="1" y="70"/>
                    <a:pt x="1" y="149"/>
                  </a:cubicBezTo>
                  <a:cubicBezTo>
                    <a:pt x="1" y="239"/>
                    <a:pt x="70" y="298"/>
                    <a:pt x="149" y="298"/>
                  </a:cubicBezTo>
                  <a:lnTo>
                    <a:pt x="1041" y="298"/>
                  </a:lnTo>
                  <a:cubicBezTo>
                    <a:pt x="1121" y="298"/>
                    <a:pt x="1190" y="239"/>
                    <a:pt x="1190" y="149"/>
                  </a:cubicBezTo>
                  <a:cubicBezTo>
                    <a:pt x="1190" y="70"/>
                    <a:pt x="1121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5"/>
          <p:cNvGrpSpPr/>
          <p:nvPr/>
        </p:nvGrpSpPr>
        <p:grpSpPr>
          <a:xfrm>
            <a:off x="7584962" y="2462717"/>
            <a:ext cx="411929" cy="412730"/>
            <a:chOff x="7584962" y="2496497"/>
            <a:chExt cx="411929" cy="412730"/>
          </a:xfrm>
        </p:grpSpPr>
        <p:sp>
          <p:nvSpPr>
            <p:cNvPr id="1078" name="Google Shape;1078;p35"/>
            <p:cNvSpPr/>
            <p:nvPr/>
          </p:nvSpPr>
          <p:spPr>
            <a:xfrm>
              <a:off x="7584962" y="2496497"/>
              <a:ext cx="411929" cy="169369"/>
            </a:xfrm>
            <a:custGeom>
              <a:avLst/>
              <a:gdLst/>
              <a:ahLst/>
              <a:cxnLst/>
              <a:rect l="l" t="t" r="r" b="b"/>
              <a:pathLst>
                <a:path w="5066" h="2083" extrusionOk="0">
                  <a:moveTo>
                    <a:pt x="3728" y="298"/>
                  </a:moveTo>
                  <a:cubicBezTo>
                    <a:pt x="4253" y="298"/>
                    <a:pt x="4689" y="694"/>
                    <a:pt x="4759" y="1190"/>
                  </a:cubicBezTo>
                  <a:lnTo>
                    <a:pt x="3856" y="1190"/>
                  </a:lnTo>
                  <a:cubicBezTo>
                    <a:pt x="3797" y="1021"/>
                    <a:pt x="3628" y="893"/>
                    <a:pt x="3430" y="893"/>
                  </a:cubicBezTo>
                  <a:lnTo>
                    <a:pt x="1636" y="893"/>
                  </a:lnTo>
                  <a:cubicBezTo>
                    <a:pt x="1437" y="893"/>
                    <a:pt x="1269" y="1021"/>
                    <a:pt x="1210" y="1190"/>
                  </a:cubicBezTo>
                  <a:lnTo>
                    <a:pt x="307" y="1190"/>
                  </a:lnTo>
                  <a:cubicBezTo>
                    <a:pt x="377" y="694"/>
                    <a:pt x="813" y="298"/>
                    <a:pt x="1338" y="298"/>
                  </a:cubicBezTo>
                  <a:close/>
                  <a:moveTo>
                    <a:pt x="1190" y="1487"/>
                  </a:moveTo>
                  <a:lnTo>
                    <a:pt x="1190" y="1636"/>
                  </a:lnTo>
                  <a:cubicBezTo>
                    <a:pt x="1190" y="1725"/>
                    <a:pt x="1120" y="1785"/>
                    <a:pt x="1041" y="1785"/>
                  </a:cubicBezTo>
                  <a:lnTo>
                    <a:pt x="446" y="1785"/>
                  </a:lnTo>
                  <a:cubicBezTo>
                    <a:pt x="367" y="1785"/>
                    <a:pt x="298" y="1725"/>
                    <a:pt x="298" y="1636"/>
                  </a:cubicBezTo>
                  <a:lnTo>
                    <a:pt x="298" y="1487"/>
                  </a:lnTo>
                  <a:close/>
                  <a:moveTo>
                    <a:pt x="4768" y="1487"/>
                  </a:moveTo>
                  <a:lnTo>
                    <a:pt x="4768" y="1636"/>
                  </a:lnTo>
                  <a:cubicBezTo>
                    <a:pt x="4768" y="1725"/>
                    <a:pt x="4709" y="1785"/>
                    <a:pt x="4620" y="1785"/>
                  </a:cubicBezTo>
                  <a:lnTo>
                    <a:pt x="4025" y="1785"/>
                  </a:lnTo>
                  <a:cubicBezTo>
                    <a:pt x="3946" y="1785"/>
                    <a:pt x="3876" y="1725"/>
                    <a:pt x="3876" y="1636"/>
                  </a:cubicBezTo>
                  <a:lnTo>
                    <a:pt x="3876" y="1487"/>
                  </a:lnTo>
                  <a:close/>
                  <a:moveTo>
                    <a:pt x="1338" y="0"/>
                  </a:moveTo>
                  <a:cubicBezTo>
                    <a:pt x="595" y="0"/>
                    <a:pt x="0" y="605"/>
                    <a:pt x="0" y="1338"/>
                  </a:cubicBezTo>
                  <a:lnTo>
                    <a:pt x="0" y="1636"/>
                  </a:lnTo>
                  <a:cubicBezTo>
                    <a:pt x="0" y="1884"/>
                    <a:pt x="199" y="2082"/>
                    <a:pt x="446" y="2082"/>
                  </a:cubicBezTo>
                  <a:lnTo>
                    <a:pt x="1041" y="2082"/>
                  </a:lnTo>
                  <a:cubicBezTo>
                    <a:pt x="1289" y="2082"/>
                    <a:pt x="1487" y="1884"/>
                    <a:pt x="1487" y="1636"/>
                  </a:cubicBezTo>
                  <a:lnTo>
                    <a:pt x="1487" y="1338"/>
                  </a:lnTo>
                  <a:cubicBezTo>
                    <a:pt x="1487" y="1259"/>
                    <a:pt x="1547" y="1190"/>
                    <a:pt x="1636" y="1190"/>
                  </a:cubicBezTo>
                  <a:lnTo>
                    <a:pt x="3430" y="1190"/>
                  </a:lnTo>
                  <a:cubicBezTo>
                    <a:pt x="3519" y="1190"/>
                    <a:pt x="3578" y="1259"/>
                    <a:pt x="3578" y="1338"/>
                  </a:cubicBezTo>
                  <a:lnTo>
                    <a:pt x="3578" y="1636"/>
                  </a:lnTo>
                  <a:cubicBezTo>
                    <a:pt x="3578" y="1884"/>
                    <a:pt x="3787" y="2082"/>
                    <a:pt x="4025" y="2082"/>
                  </a:cubicBezTo>
                  <a:lnTo>
                    <a:pt x="4620" y="2082"/>
                  </a:lnTo>
                  <a:cubicBezTo>
                    <a:pt x="4867" y="2082"/>
                    <a:pt x="5065" y="1884"/>
                    <a:pt x="5065" y="1636"/>
                  </a:cubicBezTo>
                  <a:lnTo>
                    <a:pt x="5065" y="1338"/>
                  </a:lnTo>
                  <a:cubicBezTo>
                    <a:pt x="5065" y="605"/>
                    <a:pt x="4471" y="0"/>
                    <a:pt x="37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7609111" y="2617406"/>
              <a:ext cx="363629" cy="291822"/>
            </a:xfrm>
            <a:custGeom>
              <a:avLst/>
              <a:gdLst/>
              <a:ahLst/>
              <a:cxnLst/>
              <a:rect l="l" t="t" r="r" b="b"/>
              <a:pathLst>
                <a:path w="4472" h="3589" extrusionOk="0">
                  <a:moveTo>
                    <a:pt x="2548" y="298"/>
                  </a:moveTo>
                  <a:cubicBezTo>
                    <a:pt x="2627" y="298"/>
                    <a:pt x="2697" y="367"/>
                    <a:pt x="2697" y="446"/>
                  </a:cubicBezTo>
                  <a:lnTo>
                    <a:pt x="2697" y="595"/>
                  </a:lnTo>
                  <a:lnTo>
                    <a:pt x="1785" y="595"/>
                  </a:lnTo>
                  <a:lnTo>
                    <a:pt x="1785" y="446"/>
                  </a:lnTo>
                  <a:cubicBezTo>
                    <a:pt x="1785" y="367"/>
                    <a:pt x="1844" y="298"/>
                    <a:pt x="1933" y="298"/>
                  </a:cubicBezTo>
                  <a:close/>
                  <a:moveTo>
                    <a:pt x="3262" y="892"/>
                  </a:moveTo>
                  <a:cubicBezTo>
                    <a:pt x="3312" y="892"/>
                    <a:pt x="3361" y="922"/>
                    <a:pt x="3391" y="961"/>
                  </a:cubicBezTo>
                  <a:lnTo>
                    <a:pt x="4144" y="2796"/>
                  </a:lnTo>
                  <a:cubicBezTo>
                    <a:pt x="4164" y="2845"/>
                    <a:pt x="4174" y="2904"/>
                    <a:pt x="4174" y="2964"/>
                  </a:cubicBezTo>
                  <a:lnTo>
                    <a:pt x="4174" y="3142"/>
                  </a:lnTo>
                  <a:cubicBezTo>
                    <a:pt x="4174" y="3222"/>
                    <a:pt x="4114" y="3291"/>
                    <a:pt x="4025" y="3291"/>
                  </a:cubicBezTo>
                  <a:lnTo>
                    <a:pt x="446" y="3291"/>
                  </a:lnTo>
                  <a:cubicBezTo>
                    <a:pt x="358" y="3291"/>
                    <a:pt x="298" y="3222"/>
                    <a:pt x="298" y="3142"/>
                  </a:cubicBezTo>
                  <a:lnTo>
                    <a:pt x="298" y="2964"/>
                  </a:lnTo>
                  <a:cubicBezTo>
                    <a:pt x="298" y="2904"/>
                    <a:pt x="308" y="2845"/>
                    <a:pt x="327" y="2796"/>
                  </a:cubicBezTo>
                  <a:lnTo>
                    <a:pt x="1081" y="961"/>
                  </a:lnTo>
                  <a:cubicBezTo>
                    <a:pt x="1111" y="922"/>
                    <a:pt x="1160" y="892"/>
                    <a:pt x="1210" y="892"/>
                  </a:cubicBezTo>
                  <a:close/>
                  <a:moveTo>
                    <a:pt x="1933" y="0"/>
                  </a:moveTo>
                  <a:cubicBezTo>
                    <a:pt x="1686" y="0"/>
                    <a:pt x="1488" y="199"/>
                    <a:pt x="1488" y="446"/>
                  </a:cubicBezTo>
                  <a:lnTo>
                    <a:pt x="1488" y="595"/>
                  </a:lnTo>
                  <a:lnTo>
                    <a:pt x="1210" y="595"/>
                  </a:lnTo>
                  <a:cubicBezTo>
                    <a:pt x="1012" y="595"/>
                    <a:pt x="853" y="724"/>
                    <a:pt x="814" y="833"/>
                  </a:cubicBezTo>
                  <a:lnTo>
                    <a:pt x="60" y="2677"/>
                  </a:lnTo>
                  <a:cubicBezTo>
                    <a:pt x="20" y="2766"/>
                    <a:pt x="1" y="2865"/>
                    <a:pt x="1" y="2964"/>
                  </a:cubicBezTo>
                  <a:lnTo>
                    <a:pt x="1" y="3142"/>
                  </a:lnTo>
                  <a:cubicBezTo>
                    <a:pt x="1" y="3391"/>
                    <a:pt x="199" y="3589"/>
                    <a:pt x="446" y="3589"/>
                  </a:cubicBezTo>
                  <a:lnTo>
                    <a:pt x="4025" y="3589"/>
                  </a:lnTo>
                  <a:cubicBezTo>
                    <a:pt x="4273" y="3589"/>
                    <a:pt x="4471" y="3391"/>
                    <a:pt x="4471" y="3142"/>
                  </a:cubicBezTo>
                  <a:lnTo>
                    <a:pt x="4471" y="2964"/>
                  </a:lnTo>
                  <a:cubicBezTo>
                    <a:pt x="4471" y="2865"/>
                    <a:pt x="4451" y="2766"/>
                    <a:pt x="4422" y="2677"/>
                  </a:cubicBezTo>
                  <a:cubicBezTo>
                    <a:pt x="3609" y="714"/>
                    <a:pt x="3658" y="823"/>
                    <a:pt x="3649" y="813"/>
                  </a:cubicBezTo>
                  <a:cubicBezTo>
                    <a:pt x="3569" y="684"/>
                    <a:pt x="3420" y="595"/>
                    <a:pt x="3262" y="595"/>
                  </a:cubicBezTo>
                  <a:lnTo>
                    <a:pt x="2984" y="595"/>
                  </a:lnTo>
                  <a:lnTo>
                    <a:pt x="2984" y="446"/>
                  </a:lnTo>
                  <a:cubicBezTo>
                    <a:pt x="2984" y="199"/>
                    <a:pt x="2786" y="0"/>
                    <a:pt x="2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7719531" y="2714084"/>
              <a:ext cx="144411" cy="145220"/>
            </a:xfrm>
            <a:custGeom>
              <a:avLst/>
              <a:gdLst/>
              <a:ahLst/>
              <a:cxnLst/>
              <a:rect l="l" t="t" r="r" b="b"/>
              <a:pathLst>
                <a:path w="1776" h="1786" extrusionOk="0">
                  <a:moveTo>
                    <a:pt x="893" y="298"/>
                  </a:moveTo>
                  <a:cubicBezTo>
                    <a:pt x="1220" y="298"/>
                    <a:pt x="1478" y="566"/>
                    <a:pt x="1478" y="893"/>
                  </a:cubicBezTo>
                  <a:cubicBezTo>
                    <a:pt x="1478" y="1220"/>
                    <a:pt x="1220" y="1488"/>
                    <a:pt x="893" y="1488"/>
                  </a:cubicBezTo>
                  <a:cubicBezTo>
                    <a:pt x="566" y="1488"/>
                    <a:pt x="298" y="1220"/>
                    <a:pt x="298" y="893"/>
                  </a:cubicBezTo>
                  <a:cubicBezTo>
                    <a:pt x="298" y="566"/>
                    <a:pt x="566" y="298"/>
                    <a:pt x="893" y="298"/>
                  </a:cubicBezTo>
                  <a:close/>
                  <a:moveTo>
                    <a:pt x="893" y="1"/>
                  </a:moveTo>
                  <a:cubicBezTo>
                    <a:pt x="397" y="1"/>
                    <a:pt x="0" y="397"/>
                    <a:pt x="0" y="893"/>
                  </a:cubicBezTo>
                  <a:cubicBezTo>
                    <a:pt x="0" y="1389"/>
                    <a:pt x="397" y="1785"/>
                    <a:pt x="893" y="1785"/>
                  </a:cubicBezTo>
                  <a:cubicBezTo>
                    <a:pt x="1379" y="1785"/>
                    <a:pt x="1775" y="1389"/>
                    <a:pt x="1775" y="893"/>
                  </a:cubicBezTo>
                  <a:cubicBezTo>
                    <a:pt x="1775" y="397"/>
                    <a:pt x="1379" y="1"/>
                    <a:pt x="8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7767911" y="2762464"/>
              <a:ext cx="48381" cy="48461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298" y="1"/>
                  </a:moveTo>
                  <a:cubicBezTo>
                    <a:pt x="129" y="1"/>
                    <a:pt x="0" y="139"/>
                    <a:pt x="0" y="298"/>
                  </a:cubicBezTo>
                  <a:cubicBezTo>
                    <a:pt x="0" y="466"/>
                    <a:pt x="129" y="595"/>
                    <a:pt x="298" y="595"/>
                  </a:cubicBezTo>
                  <a:cubicBezTo>
                    <a:pt x="456" y="595"/>
                    <a:pt x="595" y="466"/>
                    <a:pt x="595" y="298"/>
                  </a:cubicBezTo>
                  <a:cubicBezTo>
                    <a:pt x="595" y="139"/>
                    <a:pt x="456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5"/>
          <p:cNvGrpSpPr/>
          <p:nvPr/>
        </p:nvGrpSpPr>
        <p:grpSpPr>
          <a:xfrm>
            <a:off x="7584962" y="4075595"/>
            <a:ext cx="411929" cy="411998"/>
            <a:chOff x="7584962" y="4109374"/>
            <a:chExt cx="411929" cy="411998"/>
          </a:xfrm>
        </p:grpSpPr>
        <p:sp>
          <p:nvSpPr>
            <p:cNvPr id="1083" name="Google Shape;1083;p35"/>
            <p:cNvSpPr/>
            <p:nvPr/>
          </p:nvSpPr>
          <p:spPr>
            <a:xfrm>
              <a:off x="7584962" y="4109374"/>
              <a:ext cx="411929" cy="411998"/>
            </a:xfrm>
            <a:custGeom>
              <a:avLst/>
              <a:gdLst/>
              <a:ahLst/>
              <a:cxnLst/>
              <a:rect l="l" t="t" r="r" b="b"/>
              <a:pathLst>
                <a:path w="5066" h="5067" extrusionOk="0">
                  <a:moveTo>
                    <a:pt x="4184" y="595"/>
                  </a:moveTo>
                  <a:lnTo>
                    <a:pt x="4184" y="1259"/>
                  </a:lnTo>
                  <a:lnTo>
                    <a:pt x="3876" y="1002"/>
                  </a:lnTo>
                  <a:lnTo>
                    <a:pt x="3876" y="595"/>
                  </a:lnTo>
                  <a:close/>
                  <a:moveTo>
                    <a:pt x="2543" y="298"/>
                  </a:moveTo>
                  <a:cubicBezTo>
                    <a:pt x="2577" y="298"/>
                    <a:pt x="2612" y="308"/>
                    <a:pt x="2637" y="328"/>
                  </a:cubicBezTo>
                  <a:lnTo>
                    <a:pt x="4719" y="2112"/>
                  </a:lnTo>
                  <a:cubicBezTo>
                    <a:pt x="4778" y="2161"/>
                    <a:pt x="4788" y="2260"/>
                    <a:pt x="4739" y="2320"/>
                  </a:cubicBezTo>
                  <a:cubicBezTo>
                    <a:pt x="4705" y="2354"/>
                    <a:pt x="4661" y="2372"/>
                    <a:pt x="4619" y="2372"/>
                  </a:cubicBezTo>
                  <a:cubicBezTo>
                    <a:pt x="4587" y="2372"/>
                    <a:pt x="4556" y="2361"/>
                    <a:pt x="4530" y="2340"/>
                  </a:cubicBezTo>
                  <a:lnTo>
                    <a:pt x="2637" y="724"/>
                  </a:lnTo>
                  <a:cubicBezTo>
                    <a:pt x="2612" y="699"/>
                    <a:pt x="2577" y="687"/>
                    <a:pt x="2543" y="687"/>
                  </a:cubicBezTo>
                  <a:cubicBezTo>
                    <a:pt x="2508" y="687"/>
                    <a:pt x="2473" y="699"/>
                    <a:pt x="2448" y="724"/>
                  </a:cubicBezTo>
                  <a:cubicBezTo>
                    <a:pt x="2409" y="754"/>
                    <a:pt x="545" y="2330"/>
                    <a:pt x="545" y="2340"/>
                  </a:cubicBezTo>
                  <a:cubicBezTo>
                    <a:pt x="515" y="2361"/>
                    <a:pt x="482" y="2372"/>
                    <a:pt x="448" y="2372"/>
                  </a:cubicBezTo>
                  <a:cubicBezTo>
                    <a:pt x="404" y="2372"/>
                    <a:pt x="361" y="2354"/>
                    <a:pt x="327" y="2320"/>
                  </a:cubicBezTo>
                  <a:cubicBezTo>
                    <a:pt x="278" y="2260"/>
                    <a:pt x="287" y="2161"/>
                    <a:pt x="347" y="2112"/>
                  </a:cubicBezTo>
                  <a:lnTo>
                    <a:pt x="2448" y="328"/>
                  </a:lnTo>
                  <a:cubicBezTo>
                    <a:pt x="2473" y="308"/>
                    <a:pt x="2508" y="298"/>
                    <a:pt x="2543" y="298"/>
                  </a:cubicBezTo>
                  <a:close/>
                  <a:moveTo>
                    <a:pt x="3142" y="3579"/>
                  </a:moveTo>
                  <a:lnTo>
                    <a:pt x="3142" y="4769"/>
                  </a:lnTo>
                  <a:lnTo>
                    <a:pt x="1933" y="4769"/>
                  </a:lnTo>
                  <a:lnTo>
                    <a:pt x="1933" y="3579"/>
                  </a:lnTo>
                  <a:close/>
                  <a:moveTo>
                    <a:pt x="2548" y="1031"/>
                  </a:moveTo>
                  <a:lnTo>
                    <a:pt x="4184" y="2429"/>
                  </a:lnTo>
                  <a:lnTo>
                    <a:pt x="4184" y="4769"/>
                  </a:lnTo>
                  <a:lnTo>
                    <a:pt x="3430" y="4769"/>
                  </a:lnTo>
                  <a:lnTo>
                    <a:pt x="3430" y="3430"/>
                  </a:lnTo>
                  <a:cubicBezTo>
                    <a:pt x="3430" y="3351"/>
                    <a:pt x="3371" y="3282"/>
                    <a:pt x="3281" y="3282"/>
                  </a:cubicBezTo>
                  <a:lnTo>
                    <a:pt x="1785" y="3282"/>
                  </a:lnTo>
                  <a:cubicBezTo>
                    <a:pt x="1695" y="3282"/>
                    <a:pt x="1636" y="3351"/>
                    <a:pt x="1636" y="3430"/>
                  </a:cubicBezTo>
                  <a:lnTo>
                    <a:pt x="1636" y="4769"/>
                  </a:lnTo>
                  <a:lnTo>
                    <a:pt x="892" y="4769"/>
                  </a:lnTo>
                  <a:lnTo>
                    <a:pt x="892" y="2429"/>
                  </a:lnTo>
                  <a:lnTo>
                    <a:pt x="2548" y="1031"/>
                  </a:lnTo>
                  <a:close/>
                  <a:moveTo>
                    <a:pt x="2548" y="0"/>
                  </a:moveTo>
                  <a:cubicBezTo>
                    <a:pt x="2439" y="0"/>
                    <a:pt x="2340" y="30"/>
                    <a:pt x="2250" y="110"/>
                  </a:cubicBezTo>
                  <a:lnTo>
                    <a:pt x="159" y="1884"/>
                  </a:lnTo>
                  <a:cubicBezTo>
                    <a:pt x="49" y="1973"/>
                    <a:pt x="0" y="2102"/>
                    <a:pt x="0" y="2221"/>
                  </a:cubicBezTo>
                  <a:cubicBezTo>
                    <a:pt x="0" y="2330"/>
                    <a:pt x="30" y="2429"/>
                    <a:pt x="109" y="2518"/>
                  </a:cubicBezTo>
                  <a:cubicBezTo>
                    <a:pt x="195" y="2618"/>
                    <a:pt x="322" y="2672"/>
                    <a:pt x="449" y="2672"/>
                  </a:cubicBezTo>
                  <a:cubicBezTo>
                    <a:pt x="498" y="2672"/>
                    <a:pt x="548" y="2664"/>
                    <a:pt x="595" y="2647"/>
                  </a:cubicBezTo>
                  <a:lnTo>
                    <a:pt x="595" y="4917"/>
                  </a:lnTo>
                  <a:cubicBezTo>
                    <a:pt x="595" y="4996"/>
                    <a:pt x="655" y="5066"/>
                    <a:pt x="743" y="5066"/>
                  </a:cubicBezTo>
                  <a:lnTo>
                    <a:pt x="4322" y="5066"/>
                  </a:lnTo>
                  <a:cubicBezTo>
                    <a:pt x="4411" y="5066"/>
                    <a:pt x="4471" y="4996"/>
                    <a:pt x="4471" y="4917"/>
                  </a:cubicBezTo>
                  <a:lnTo>
                    <a:pt x="4471" y="2647"/>
                  </a:lnTo>
                  <a:cubicBezTo>
                    <a:pt x="4520" y="2664"/>
                    <a:pt x="4571" y="2672"/>
                    <a:pt x="4621" y="2672"/>
                  </a:cubicBezTo>
                  <a:cubicBezTo>
                    <a:pt x="4749" y="2672"/>
                    <a:pt x="4871" y="2618"/>
                    <a:pt x="4957" y="2518"/>
                  </a:cubicBezTo>
                  <a:cubicBezTo>
                    <a:pt x="5036" y="2429"/>
                    <a:pt x="5065" y="2330"/>
                    <a:pt x="5065" y="2221"/>
                  </a:cubicBezTo>
                  <a:lnTo>
                    <a:pt x="5065" y="2191"/>
                  </a:lnTo>
                  <a:cubicBezTo>
                    <a:pt x="5056" y="2072"/>
                    <a:pt x="5006" y="1963"/>
                    <a:pt x="4917" y="1884"/>
                  </a:cubicBezTo>
                  <a:lnTo>
                    <a:pt x="4471" y="1507"/>
                  </a:lnTo>
                  <a:lnTo>
                    <a:pt x="4471" y="447"/>
                  </a:lnTo>
                  <a:cubicBezTo>
                    <a:pt x="4471" y="357"/>
                    <a:pt x="4411" y="298"/>
                    <a:pt x="4322" y="298"/>
                  </a:cubicBezTo>
                  <a:lnTo>
                    <a:pt x="3728" y="298"/>
                  </a:lnTo>
                  <a:cubicBezTo>
                    <a:pt x="3648" y="298"/>
                    <a:pt x="3589" y="357"/>
                    <a:pt x="3589" y="447"/>
                  </a:cubicBezTo>
                  <a:lnTo>
                    <a:pt x="3589" y="744"/>
                  </a:lnTo>
                  <a:lnTo>
                    <a:pt x="2835" y="110"/>
                  </a:lnTo>
                  <a:cubicBezTo>
                    <a:pt x="2746" y="30"/>
                    <a:pt x="2647" y="0"/>
                    <a:pt x="2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7742054" y="4253619"/>
              <a:ext cx="97656" cy="96840"/>
            </a:xfrm>
            <a:custGeom>
              <a:avLst/>
              <a:gdLst/>
              <a:ahLst/>
              <a:cxnLst/>
              <a:rect l="l" t="t" r="r" b="b"/>
              <a:pathLst>
                <a:path w="1201" h="1191" extrusionOk="0">
                  <a:moveTo>
                    <a:pt x="913" y="298"/>
                  </a:moveTo>
                  <a:lnTo>
                    <a:pt x="913" y="893"/>
                  </a:lnTo>
                  <a:lnTo>
                    <a:pt x="298" y="893"/>
                  </a:lnTo>
                  <a:lnTo>
                    <a:pt x="298" y="298"/>
                  </a:lnTo>
                  <a:close/>
                  <a:moveTo>
                    <a:pt x="150" y="1"/>
                  </a:moveTo>
                  <a:cubicBezTo>
                    <a:pt x="60" y="1"/>
                    <a:pt x="1" y="70"/>
                    <a:pt x="1" y="149"/>
                  </a:cubicBezTo>
                  <a:lnTo>
                    <a:pt x="1" y="1041"/>
                  </a:lnTo>
                  <a:cubicBezTo>
                    <a:pt x="1" y="1131"/>
                    <a:pt x="60" y="1191"/>
                    <a:pt x="150" y="1191"/>
                  </a:cubicBezTo>
                  <a:lnTo>
                    <a:pt x="1062" y="1191"/>
                  </a:lnTo>
                  <a:cubicBezTo>
                    <a:pt x="1141" y="1191"/>
                    <a:pt x="1201" y="1131"/>
                    <a:pt x="1201" y="1041"/>
                  </a:cubicBezTo>
                  <a:lnTo>
                    <a:pt x="1201" y="149"/>
                  </a:lnTo>
                  <a:cubicBezTo>
                    <a:pt x="1201" y="70"/>
                    <a:pt x="1141" y="1"/>
                    <a:pt x="1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7584962" y="4109374"/>
              <a:ext cx="411929" cy="411998"/>
            </a:xfrm>
            <a:custGeom>
              <a:avLst/>
              <a:gdLst/>
              <a:ahLst/>
              <a:cxnLst/>
              <a:rect l="l" t="t" r="r" b="b"/>
              <a:pathLst>
                <a:path w="5066" h="5067" extrusionOk="0">
                  <a:moveTo>
                    <a:pt x="4184" y="595"/>
                  </a:moveTo>
                  <a:lnTo>
                    <a:pt x="4184" y="1259"/>
                  </a:lnTo>
                  <a:lnTo>
                    <a:pt x="3876" y="1002"/>
                  </a:lnTo>
                  <a:lnTo>
                    <a:pt x="3876" y="595"/>
                  </a:lnTo>
                  <a:close/>
                  <a:moveTo>
                    <a:pt x="2543" y="298"/>
                  </a:moveTo>
                  <a:cubicBezTo>
                    <a:pt x="2577" y="298"/>
                    <a:pt x="2612" y="308"/>
                    <a:pt x="2637" y="328"/>
                  </a:cubicBezTo>
                  <a:lnTo>
                    <a:pt x="4719" y="2112"/>
                  </a:lnTo>
                  <a:cubicBezTo>
                    <a:pt x="4778" y="2161"/>
                    <a:pt x="4788" y="2260"/>
                    <a:pt x="4739" y="2320"/>
                  </a:cubicBezTo>
                  <a:cubicBezTo>
                    <a:pt x="4705" y="2354"/>
                    <a:pt x="4661" y="2372"/>
                    <a:pt x="4619" y="2372"/>
                  </a:cubicBezTo>
                  <a:cubicBezTo>
                    <a:pt x="4587" y="2372"/>
                    <a:pt x="4556" y="2361"/>
                    <a:pt x="4530" y="2340"/>
                  </a:cubicBezTo>
                  <a:lnTo>
                    <a:pt x="2637" y="724"/>
                  </a:lnTo>
                  <a:cubicBezTo>
                    <a:pt x="2612" y="699"/>
                    <a:pt x="2577" y="687"/>
                    <a:pt x="2543" y="687"/>
                  </a:cubicBezTo>
                  <a:cubicBezTo>
                    <a:pt x="2508" y="687"/>
                    <a:pt x="2473" y="699"/>
                    <a:pt x="2448" y="724"/>
                  </a:cubicBezTo>
                  <a:cubicBezTo>
                    <a:pt x="2409" y="754"/>
                    <a:pt x="545" y="2330"/>
                    <a:pt x="545" y="2340"/>
                  </a:cubicBezTo>
                  <a:cubicBezTo>
                    <a:pt x="515" y="2361"/>
                    <a:pt x="482" y="2372"/>
                    <a:pt x="448" y="2372"/>
                  </a:cubicBezTo>
                  <a:cubicBezTo>
                    <a:pt x="404" y="2372"/>
                    <a:pt x="361" y="2354"/>
                    <a:pt x="327" y="2320"/>
                  </a:cubicBezTo>
                  <a:cubicBezTo>
                    <a:pt x="278" y="2260"/>
                    <a:pt x="287" y="2161"/>
                    <a:pt x="347" y="2112"/>
                  </a:cubicBezTo>
                  <a:lnTo>
                    <a:pt x="2448" y="328"/>
                  </a:lnTo>
                  <a:cubicBezTo>
                    <a:pt x="2473" y="308"/>
                    <a:pt x="2508" y="298"/>
                    <a:pt x="2543" y="298"/>
                  </a:cubicBezTo>
                  <a:close/>
                  <a:moveTo>
                    <a:pt x="2697" y="3877"/>
                  </a:moveTo>
                  <a:cubicBezTo>
                    <a:pt x="2607" y="3877"/>
                    <a:pt x="2548" y="3946"/>
                    <a:pt x="2548" y="4025"/>
                  </a:cubicBezTo>
                  <a:cubicBezTo>
                    <a:pt x="2548" y="4104"/>
                    <a:pt x="2607" y="4174"/>
                    <a:pt x="2697" y="4174"/>
                  </a:cubicBezTo>
                  <a:cubicBezTo>
                    <a:pt x="2776" y="4174"/>
                    <a:pt x="2845" y="4104"/>
                    <a:pt x="2845" y="4025"/>
                  </a:cubicBezTo>
                  <a:cubicBezTo>
                    <a:pt x="2845" y="3946"/>
                    <a:pt x="2776" y="3877"/>
                    <a:pt x="2697" y="3877"/>
                  </a:cubicBezTo>
                  <a:close/>
                  <a:moveTo>
                    <a:pt x="3142" y="3579"/>
                  </a:moveTo>
                  <a:lnTo>
                    <a:pt x="3142" y="4769"/>
                  </a:lnTo>
                  <a:lnTo>
                    <a:pt x="1933" y="4769"/>
                  </a:lnTo>
                  <a:lnTo>
                    <a:pt x="1933" y="3579"/>
                  </a:lnTo>
                  <a:close/>
                  <a:moveTo>
                    <a:pt x="2548" y="1031"/>
                  </a:moveTo>
                  <a:lnTo>
                    <a:pt x="4184" y="2429"/>
                  </a:lnTo>
                  <a:lnTo>
                    <a:pt x="4184" y="4769"/>
                  </a:lnTo>
                  <a:lnTo>
                    <a:pt x="3430" y="4769"/>
                  </a:lnTo>
                  <a:lnTo>
                    <a:pt x="3430" y="3430"/>
                  </a:lnTo>
                  <a:cubicBezTo>
                    <a:pt x="3430" y="3351"/>
                    <a:pt x="3371" y="3282"/>
                    <a:pt x="3281" y="3282"/>
                  </a:cubicBezTo>
                  <a:lnTo>
                    <a:pt x="1785" y="3282"/>
                  </a:lnTo>
                  <a:cubicBezTo>
                    <a:pt x="1695" y="3282"/>
                    <a:pt x="1636" y="3351"/>
                    <a:pt x="1636" y="3430"/>
                  </a:cubicBezTo>
                  <a:lnTo>
                    <a:pt x="1636" y="4769"/>
                  </a:lnTo>
                  <a:lnTo>
                    <a:pt x="892" y="4769"/>
                  </a:lnTo>
                  <a:lnTo>
                    <a:pt x="892" y="2429"/>
                  </a:lnTo>
                  <a:lnTo>
                    <a:pt x="2548" y="1031"/>
                  </a:lnTo>
                  <a:close/>
                  <a:moveTo>
                    <a:pt x="2548" y="0"/>
                  </a:moveTo>
                  <a:cubicBezTo>
                    <a:pt x="2439" y="0"/>
                    <a:pt x="2340" y="30"/>
                    <a:pt x="2250" y="110"/>
                  </a:cubicBezTo>
                  <a:lnTo>
                    <a:pt x="159" y="1884"/>
                  </a:lnTo>
                  <a:cubicBezTo>
                    <a:pt x="49" y="1973"/>
                    <a:pt x="0" y="2102"/>
                    <a:pt x="0" y="2221"/>
                  </a:cubicBezTo>
                  <a:cubicBezTo>
                    <a:pt x="0" y="2330"/>
                    <a:pt x="30" y="2429"/>
                    <a:pt x="109" y="2518"/>
                  </a:cubicBezTo>
                  <a:cubicBezTo>
                    <a:pt x="195" y="2618"/>
                    <a:pt x="322" y="2672"/>
                    <a:pt x="449" y="2672"/>
                  </a:cubicBezTo>
                  <a:cubicBezTo>
                    <a:pt x="498" y="2672"/>
                    <a:pt x="548" y="2664"/>
                    <a:pt x="595" y="2647"/>
                  </a:cubicBezTo>
                  <a:lnTo>
                    <a:pt x="595" y="4917"/>
                  </a:lnTo>
                  <a:cubicBezTo>
                    <a:pt x="595" y="4996"/>
                    <a:pt x="655" y="5066"/>
                    <a:pt x="743" y="5066"/>
                  </a:cubicBezTo>
                  <a:lnTo>
                    <a:pt x="4322" y="5066"/>
                  </a:lnTo>
                  <a:cubicBezTo>
                    <a:pt x="4411" y="5066"/>
                    <a:pt x="4471" y="4996"/>
                    <a:pt x="4471" y="4917"/>
                  </a:cubicBezTo>
                  <a:lnTo>
                    <a:pt x="4471" y="2647"/>
                  </a:lnTo>
                  <a:cubicBezTo>
                    <a:pt x="4520" y="2664"/>
                    <a:pt x="4571" y="2672"/>
                    <a:pt x="4621" y="2672"/>
                  </a:cubicBezTo>
                  <a:cubicBezTo>
                    <a:pt x="4749" y="2672"/>
                    <a:pt x="4871" y="2618"/>
                    <a:pt x="4957" y="2518"/>
                  </a:cubicBezTo>
                  <a:cubicBezTo>
                    <a:pt x="5036" y="2429"/>
                    <a:pt x="5065" y="2330"/>
                    <a:pt x="5065" y="2221"/>
                  </a:cubicBezTo>
                  <a:lnTo>
                    <a:pt x="5065" y="2191"/>
                  </a:lnTo>
                  <a:cubicBezTo>
                    <a:pt x="5056" y="2072"/>
                    <a:pt x="5006" y="1963"/>
                    <a:pt x="4917" y="1884"/>
                  </a:cubicBezTo>
                  <a:lnTo>
                    <a:pt x="4471" y="1507"/>
                  </a:lnTo>
                  <a:lnTo>
                    <a:pt x="4471" y="447"/>
                  </a:lnTo>
                  <a:cubicBezTo>
                    <a:pt x="4471" y="357"/>
                    <a:pt x="4411" y="298"/>
                    <a:pt x="4322" y="298"/>
                  </a:cubicBezTo>
                  <a:lnTo>
                    <a:pt x="3728" y="298"/>
                  </a:lnTo>
                  <a:cubicBezTo>
                    <a:pt x="3648" y="298"/>
                    <a:pt x="3589" y="357"/>
                    <a:pt x="3589" y="447"/>
                  </a:cubicBezTo>
                  <a:lnTo>
                    <a:pt x="3589" y="744"/>
                  </a:lnTo>
                  <a:lnTo>
                    <a:pt x="2835" y="110"/>
                  </a:lnTo>
                  <a:cubicBezTo>
                    <a:pt x="2746" y="30"/>
                    <a:pt x="2647" y="0"/>
                    <a:pt x="2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7742054" y="4253619"/>
              <a:ext cx="97656" cy="96840"/>
            </a:xfrm>
            <a:custGeom>
              <a:avLst/>
              <a:gdLst/>
              <a:ahLst/>
              <a:cxnLst/>
              <a:rect l="l" t="t" r="r" b="b"/>
              <a:pathLst>
                <a:path w="1201" h="1191" extrusionOk="0">
                  <a:moveTo>
                    <a:pt x="913" y="298"/>
                  </a:moveTo>
                  <a:lnTo>
                    <a:pt x="913" y="893"/>
                  </a:lnTo>
                  <a:lnTo>
                    <a:pt x="298" y="893"/>
                  </a:lnTo>
                  <a:lnTo>
                    <a:pt x="298" y="298"/>
                  </a:lnTo>
                  <a:close/>
                  <a:moveTo>
                    <a:pt x="150" y="1"/>
                  </a:moveTo>
                  <a:cubicBezTo>
                    <a:pt x="60" y="1"/>
                    <a:pt x="1" y="70"/>
                    <a:pt x="1" y="149"/>
                  </a:cubicBezTo>
                  <a:lnTo>
                    <a:pt x="1" y="1041"/>
                  </a:lnTo>
                  <a:cubicBezTo>
                    <a:pt x="1" y="1131"/>
                    <a:pt x="60" y="1191"/>
                    <a:pt x="150" y="1191"/>
                  </a:cubicBezTo>
                  <a:lnTo>
                    <a:pt x="1062" y="1191"/>
                  </a:lnTo>
                  <a:cubicBezTo>
                    <a:pt x="1141" y="1191"/>
                    <a:pt x="1201" y="1131"/>
                    <a:pt x="1201" y="1041"/>
                  </a:cubicBezTo>
                  <a:lnTo>
                    <a:pt x="1201" y="149"/>
                  </a:lnTo>
                  <a:cubicBezTo>
                    <a:pt x="1201" y="70"/>
                    <a:pt x="1141" y="1"/>
                    <a:pt x="1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7792060" y="4424534"/>
              <a:ext cx="24231" cy="2423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50" y="1"/>
                  </a:moveTo>
                  <a:cubicBezTo>
                    <a:pt x="60" y="1"/>
                    <a:pt x="1" y="70"/>
                    <a:pt x="1" y="149"/>
                  </a:cubicBezTo>
                  <a:cubicBezTo>
                    <a:pt x="1" y="228"/>
                    <a:pt x="60" y="298"/>
                    <a:pt x="150" y="298"/>
                  </a:cubicBezTo>
                  <a:cubicBezTo>
                    <a:pt x="229" y="298"/>
                    <a:pt x="298" y="228"/>
                    <a:pt x="298" y="149"/>
                  </a:cubicBezTo>
                  <a:cubicBezTo>
                    <a:pt x="298" y="70"/>
                    <a:pt x="229" y="1"/>
                    <a:pt x="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6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3711-1261-D8F9-4C28-BA4D4A57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grpSp>
        <p:nvGrpSpPr>
          <p:cNvPr id="1093" name="Google Shape;1093;p36"/>
          <p:cNvGrpSpPr/>
          <p:nvPr/>
        </p:nvGrpSpPr>
        <p:grpSpPr>
          <a:xfrm>
            <a:off x="4736529" y="2325227"/>
            <a:ext cx="359737" cy="358864"/>
            <a:chOff x="2486473" y="2056693"/>
            <a:chExt cx="114800" cy="114525"/>
          </a:xfrm>
        </p:grpSpPr>
        <p:sp>
          <p:nvSpPr>
            <p:cNvPr id="1094" name="Google Shape;1094;p36"/>
            <p:cNvSpPr/>
            <p:nvPr/>
          </p:nvSpPr>
          <p:spPr>
            <a:xfrm>
              <a:off x="2486473" y="2056693"/>
              <a:ext cx="114800" cy="114525"/>
            </a:xfrm>
            <a:custGeom>
              <a:avLst/>
              <a:gdLst/>
              <a:ahLst/>
              <a:cxnLst/>
              <a:rect l="l" t="t" r="r" b="b"/>
              <a:pathLst>
                <a:path w="4592" h="4581" extrusionOk="0">
                  <a:moveTo>
                    <a:pt x="2516" y="266"/>
                  </a:moveTo>
                  <a:lnTo>
                    <a:pt x="2516" y="603"/>
                  </a:lnTo>
                  <a:lnTo>
                    <a:pt x="2628" y="624"/>
                  </a:lnTo>
                  <a:cubicBezTo>
                    <a:pt x="2843" y="665"/>
                    <a:pt x="3058" y="746"/>
                    <a:pt x="3242" y="880"/>
                  </a:cubicBezTo>
                  <a:lnTo>
                    <a:pt x="3334" y="941"/>
                  </a:lnTo>
                  <a:lnTo>
                    <a:pt x="3569" y="705"/>
                  </a:lnTo>
                  <a:lnTo>
                    <a:pt x="3876" y="1012"/>
                  </a:lnTo>
                  <a:lnTo>
                    <a:pt x="3651" y="1248"/>
                  </a:lnTo>
                  <a:lnTo>
                    <a:pt x="3712" y="1339"/>
                  </a:lnTo>
                  <a:cubicBezTo>
                    <a:pt x="3835" y="1534"/>
                    <a:pt x="3927" y="1738"/>
                    <a:pt x="3967" y="1963"/>
                  </a:cubicBezTo>
                  <a:lnTo>
                    <a:pt x="3988" y="2075"/>
                  </a:lnTo>
                  <a:lnTo>
                    <a:pt x="4315" y="2075"/>
                  </a:lnTo>
                  <a:lnTo>
                    <a:pt x="4315" y="2505"/>
                  </a:lnTo>
                  <a:lnTo>
                    <a:pt x="3988" y="2505"/>
                  </a:lnTo>
                  <a:lnTo>
                    <a:pt x="3967" y="2618"/>
                  </a:lnTo>
                  <a:cubicBezTo>
                    <a:pt x="3927" y="2843"/>
                    <a:pt x="3835" y="3047"/>
                    <a:pt x="3712" y="3241"/>
                  </a:cubicBezTo>
                  <a:lnTo>
                    <a:pt x="3651" y="3333"/>
                  </a:lnTo>
                  <a:lnTo>
                    <a:pt x="3876" y="3568"/>
                  </a:lnTo>
                  <a:lnTo>
                    <a:pt x="3569" y="3875"/>
                  </a:lnTo>
                  <a:lnTo>
                    <a:pt x="3334" y="3640"/>
                  </a:lnTo>
                  <a:lnTo>
                    <a:pt x="3242" y="3701"/>
                  </a:lnTo>
                  <a:cubicBezTo>
                    <a:pt x="3058" y="3834"/>
                    <a:pt x="2843" y="3916"/>
                    <a:pt x="2628" y="3957"/>
                  </a:cubicBezTo>
                  <a:lnTo>
                    <a:pt x="2516" y="3977"/>
                  </a:lnTo>
                  <a:lnTo>
                    <a:pt x="2516" y="4315"/>
                  </a:lnTo>
                  <a:lnTo>
                    <a:pt x="2076" y="4315"/>
                  </a:lnTo>
                  <a:lnTo>
                    <a:pt x="2076" y="3977"/>
                  </a:lnTo>
                  <a:lnTo>
                    <a:pt x="1964" y="3957"/>
                  </a:lnTo>
                  <a:cubicBezTo>
                    <a:pt x="1749" y="3916"/>
                    <a:pt x="1534" y="3834"/>
                    <a:pt x="1350" y="3701"/>
                  </a:cubicBezTo>
                  <a:lnTo>
                    <a:pt x="1258" y="3640"/>
                  </a:lnTo>
                  <a:lnTo>
                    <a:pt x="1023" y="3875"/>
                  </a:lnTo>
                  <a:lnTo>
                    <a:pt x="716" y="3568"/>
                  </a:lnTo>
                  <a:lnTo>
                    <a:pt x="941" y="3333"/>
                  </a:lnTo>
                  <a:lnTo>
                    <a:pt x="880" y="3241"/>
                  </a:lnTo>
                  <a:cubicBezTo>
                    <a:pt x="757" y="3047"/>
                    <a:pt x="665" y="2843"/>
                    <a:pt x="625" y="2618"/>
                  </a:cubicBezTo>
                  <a:lnTo>
                    <a:pt x="604" y="2505"/>
                  </a:lnTo>
                  <a:lnTo>
                    <a:pt x="277" y="2505"/>
                  </a:lnTo>
                  <a:lnTo>
                    <a:pt x="277" y="2075"/>
                  </a:lnTo>
                  <a:lnTo>
                    <a:pt x="604" y="2075"/>
                  </a:lnTo>
                  <a:lnTo>
                    <a:pt x="625" y="1963"/>
                  </a:lnTo>
                  <a:cubicBezTo>
                    <a:pt x="665" y="1738"/>
                    <a:pt x="757" y="1534"/>
                    <a:pt x="880" y="1339"/>
                  </a:cubicBezTo>
                  <a:lnTo>
                    <a:pt x="941" y="1248"/>
                  </a:lnTo>
                  <a:lnTo>
                    <a:pt x="716" y="1012"/>
                  </a:lnTo>
                  <a:lnTo>
                    <a:pt x="1023" y="705"/>
                  </a:lnTo>
                  <a:lnTo>
                    <a:pt x="1258" y="941"/>
                  </a:lnTo>
                  <a:lnTo>
                    <a:pt x="1350" y="880"/>
                  </a:lnTo>
                  <a:cubicBezTo>
                    <a:pt x="1534" y="746"/>
                    <a:pt x="1749" y="665"/>
                    <a:pt x="1964" y="624"/>
                  </a:cubicBezTo>
                  <a:lnTo>
                    <a:pt x="2076" y="603"/>
                  </a:lnTo>
                  <a:lnTo>
                    <a:pt x="2076" y="266"/>
                  </a:lnTo>
                  <a:close/>
                  <a:moveTo>
                    <a:pt x="1800" y="0"/>
                  </a:moveTo>
                  <a:lnTo>
                    <a:pt x="1800" y="378"/>
                  </a:lnTo>
                  <a:cubicBezTo>
                    <a:pt x="1627" y="419"/>
                    <a:pt x="1452" y="491"/>
                    <a:pt x="1289" y="593"/>
                  </a:cubicBezTo>
                  <a:lnTo>
                    <a:pt x="1023" y="317"/>
                  </a:lnTo>
                  <a:lnTo>
                    <a:pt x="328" y="1012"/>
                  </a:lnTo>
                  <a:lnTo>
                    <a:pt x="594" y="1289"/>
                  </a:lnTo>
                  <a:cubicBezTo>
                    <a:pt x="502" y="1442"/>
                    <a:pt x="430" y="1616"/>
                    <a:pt x="379" y="1800"/>
                  </a:cubicBezTo>
                  <a:lnTo>
                    <a:pt x="1" y="1800"/>
                  </a:lnTo>
                  <a:lnTo>
                    <a:pt x="1" y="2781"/>
                  </a:lnTo>
                  <a:lnTo>
                    <a:pt x="379" y="2781"/>
                  </a:lnTo>
                  <a:cubicBezTo>
                    <a:pt x="430" y="2965"/>
                    <a:pt x="502" y="3129"/>
                    <a:pt x="594" y="3292"/>
                  </a:cubicBezTo>
                  <a:lnTo>
                    <a:pt x="328" y="3568"/>
                  </a:lnTo>
                  <a:lnTo>
                    <a:pt x="1023" y="4254"/>
                  </a:lnTo>
                  <a:lnTo>
                    <a:pt x="1289" y="3988"/>
                  </a:lnTo>
                  <a:cubicBezTo>
                    <a:pt x="1452" y="4079"/>
                    <a:pt x="1627" y="4151"/>
                    <a:pt x="1800" y="4202"/>
                  </a:cubicBezTo>
                  <a:lnTo>
                    <a:pt x="1800" y="4581"/>
                  </a:lnTo>
                  <a:lnTo>
                    <a:pt x="2792" y="4581"/>
                  </a:lnTo>
                  <a:lnTo>
                    <a:pt x="2792" y="4202"/>
                  </a:lnTo>
                  <a:cubicBezTo>
                    <a:pt x="2965" y="4151"/>
                    <a:pt x="3140" y="4079"/>
                    <a:pt x="3303" y="3988"/>
                  </a:cubicBezTo>
                  <a:lnTo>
                    <a:pt x="3569" y="4254"/>
                  </a:lnTo>
                  <a:lnTo>
                    <a:pt x="4264" y="3568"/>
                  </a:lnTo>
                  <a:lnTo>
                    <a:pt x="3998" y="3292"/>
                  </a:lnTo>
                  <a:cubicBezTo>
                    <a:pt x="4090" y="3129"/>
                    <a:pt x="4162" y="2965"/>
                    <a:pt x="4213" y="2781"/>
                  </a:cubicBezTo>
                  <a:lnTo>
                    <a:pt x="4591" y="2781"/>
                  </a:lnTo>
                  <a:lnTo>
                    <a:pt x="4591" y="1800"/>
                  </a:lnTo>
                  <a:lnTo>
                    <a:pt x="4213" y="1800"/>
                  </a:lnTo>
                  <a:cubicBezTo>
                    <a:pt x="4162" y="1616"/>
                    <a:pt x="4090" y="1442"/>
                    <a:pt x="3998" y="1289"/>
                  </a:cubicBezTo>
                  <a:lnTo>
                    <a:pt x="4264" y="1012"/>
                  </a:lnTo>
                  <a:lnTo>
                    <a:pt x="3569" y="317"/>
                  </a:lnTo>
                  <a:lnTo>
                    <a:pt x="3303" y="593"/>
                  </a:lnTo>
                  <a:cubicBezTo>
                    <a:pt x="3140" y="491"/>
                    <a:pt x="2965" y="419"/>
                    <a:pt x="2792" y="378"/>
                  </a:cubicBezTo>
                  <a:lnTo>
                    <a:pt x="27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508198" y="2078168"/>
              <a:ext cx="71350" cy="71325"/>
            </a:xfrm>
            <a:custGeom>
              <a:avLst/>
              <a:gdLst/>
              <a:ahLst/>
              <a:cxnLst/>
              <a:rect l="l" t="t" r="r" b="b"/>
              <a:pathLst>
                <a:path w="2854" h="2853" extrusionOk="0">
                  <a:moveTo>
                    <a:pt x="1422" y="276"/>
                  </a:moveTo>
                  <a:cubicBezTo>
                    <a:pt x="2066" y="276"/>
                    <a:pt x="2577" y="798"/>
                    <a:pt x="2577" y="1432"/>
                  </a:cubicBezTo>
                  <a:cubicBezTo>
                    <a:pt x="2577" y="2065"/>
                    <a:pt x="2066" y="2586"/>
                    <a:pt x="1422" y="2586"/>
                  </a:cubicBezTo>
                  <a:cubicBezTo>
                    <a:pt x="788" y="2586"/>
                    <a:pt x="277" y="2065"/>
                    <a:pt x="277" y="1432"/>
                  </a:cubicBezTo>
                  <a:cubicBezTo>
                    <a:pt x="277" y="798"/>
                    <a:pt x="788" y="276"/>
                    <a:pt x="1422" y="276"/>
                  </a:cubicBezTo>
                  <a:close/>
                  <a:moveTo>
                    <a:pt x="1422" y="0"/>
                  </a:moveTo>
                  <a:cubicBezTo>
                    <a:pt x="645" y="0"/>
                    <a:pt x="1" y="644"/>
                    <a:pt x="1" y="1432"/>
                  </a:cubicBezTo>
                  <a:cubicBezTo>
                    <a:pt x="1" y="2218"/>
                    <a:pt x="645" y="2852"/>
                    <a:pt x="1422" y="2852"/>
                  </a:cubicBezTo>
                  <a:cubicBezTo>
                    <a:pt x="2209" y="2852"/>
                    <a:pt x="2853" y="2218"/>
                    <a:pt x="2853" y="1432"/>
                  </a:cubicBezTo>
                  <a:cubicBezTo>
                    <a:pt x="2853" y="644"/>
                    <a:pt x="2209" y="0"/>
                    <a:pt x="1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2520998" y="2091193"/>
              <a:ext cx="45750" cy="45525"/>
            </a:xfrm>
            <a:custGeom>
              <a:avLst/>
              <a:gdLst/>
              <a:ahLst/>
              <a:cxnLst/>
              <a:rect l="l" t="t" r="r" b="b"/>
              <a:pathLst>
                <a:path w="1830" h="1821" extrusionOk="0">
                  <a:moveTo>
                    <a:pt x="910" y="266"/>
                  </a:moveTo>
                  <a:cubicBezTo>
                    <a:pt x="1268" y="266"/>
                    <a:pt x="1554" y="552"/>
                    <a:pt x="1554" y="911"/>
                  </a:cubicBezTo>
                  <a:cubicBezTo>
                    <a:pt x="1554" y="1258"/>
                    <a:pt x="1268" y="1544"/>
                    <a:pt x="910" y="1544"/>
                  </a:cubicBezTo>
                  <a:cubicBezTo>
                    <a:pt x="562" y="1544"/>
                    <a:pt x="276" y="1258"/>
                    <a:pt x="276" y="911"/>
                  </a:cubicBezTo>
                  <a:cubicBezTo>
                    <a:pt x="276" y="552"/>
                    <a:pt x="562" y="266"/>
                    <a:pt x="910" y="266"/>
                  </a:cubicBezTo>
                  <a:close/>
                  <a:moveTo>
                    <a:pt x="910" y="0"/>
                  </a:moveTo>
                  <a:cubicBezTo>
                    <a:pt x="409" y="0"/>
                    <a:pt x="0" y="409"/>
                    <a:pt x="0" y="911"/>
                  </a:cubicBezTo>
                  <a:cubicBezTo>
                    <a:pt x="0" y="1411"/>
                    <a:pt x="409" y="1820"/>
                    <a:pt x="910" y="1820"/>
                  </a:cubicBezTo>
                  <a:cubicBezTo>
                    <a:pt x="1421" y="1820"/>
                    <a:pt x="1830" y="1411"/>
                    <a:pt x="1830" y="911"/>
                  </a:cubicBezTo>
                  <a:cubicBezTo>
                    <a:pt x="1830" y="409"/>
                    <a:pt x="1421" y="0"/>
                    <a:pt x="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36"/>
          <p:cNvSpPr/>
          <p:nvPr/>
        </p:nvSpPr>
        <p:spPr>
          <a:xfrm>
            <a:off x="4039014" y="1626434"/>
            <a:ext cx="358876" cy="358864"/>
          </a:xfrm>
          <a:custGeom>
            <a:avLst/>
            <a:gdLst/>
            <a:ahLst/>
            <a:cxnLst/>
            <a:rect l="l" t="t" r="r" b="b"/>
            <a:pathLst>
              <a:path w="4581" h="4581" extrusionOk="0">
                <a:moveTo>
                  <a:pt x="1728" y="348"/>
                </a:moveTo>
                <a:lnTo>
                  <a:pt x="1728" y="348"/>
                </a:lnTo>
                <a:cubicBezTo>
                  <a:pt x="1656" y="430"/>
                  <a:pt x="1585" y="532"/>
                  <a:pt x="1513" y="634"/>
                </a:cubicBezTo>
                <a:cubicBezTo>
                  <a:pt x="1432" y="777"/>
                  <a:pt x="1360" y="921"/>
                  <a:pt x="1298" y="1074"/>
                </a:cubicBezTo>
                <a:lnTo>
                  <a:pt x="685" y="1074"/>
                </a:lnTo>
                <a:cubicBezTo>
                  <a:pt x="736" y="1002"/>
                  <a:pt x="798" y="930"/>
                  <a:pt x="869" y="859"/>
                </a:cubicBezTo>
                <a:cubicBezTo>
                  <a:pt x="1104" y="614"/>
                  <a:pt x="1400" y="450"/>
                  <a:pt x="1728" y="348"/>
                </a:cubicBezTo>
                <a:close/>
                <a:moveTo>
                  <a:pt x="2157" y="328"/>
                </a:moveTo>
                <a:lnTo>
                  <a:pt x="2157" y="1074"/>
                </a:lnTo>
                <a:lnTo>
                  <a:pt x="1595" y="1074"/>
                </a:lnTo>
                <a:cubicBezTo>
                  <a:pt x="1636" y="971"/>
                  <a:pt x="1687" y="869"/>
                  <a:pt x="1748" y="777"/>
                </a:cubicBezTo>
                <a:cubicBezTo>
                  <a:pt x="1891" y="553"/>
                  <a:pt x="2045" y="399"/>
                  <a:pt x="2157" y="328"/>
                </a:cubicBezTo>
                <a:close/>
                <a:moveTo>
                  <a:pt x="2434" y="328"/>
                </a:moveTo>
                <a:cubicBezTo>
                  <a:pt x="2546" y="399"/>
                  <a:pt x="2699" y="553"/>
                  <a:pt x="2842" y="777"/>
                </a:cubicBezTo>
                <a:cubicBezTo>
                  <a:pt x="2893" y="869"/>
                  <a:pt x="2945" y="971"/>
                  <a:pt x="2995" y="1074"/>
                </a:cubicBezTo>
                <a:lnTo>
                  <a:pt x="2434" y="1074"/>
                </a:lnTo>
                <a:lnTo>
                  <a:pt x="2434" y="328"/>
                </a:lnTo>
                <a:close/>
                <a:moveTo>
                  <a:pt x="2863" y="348"/>
                </a:moveTo>
                <a:lnTo>
                  <a:pt x="2863" y="348"/>
                </a:lnTo>
                <a:cubicBezTo>
                  <a:pt x="3179" y="450"/>
                  <a:pt x="3476" y="614"/>
                  <a:pt x="3722" y="859"/>
                </a:cubicBezTo>
                <a:cubicBezTo>
                  <a:pt x="3793" y="930"/>
                  <a:pt x="3854" y="1002"/>
                  <a:pt x="3906" y="1074"/>
                </a:cubicBezTo>
                <a:lnTo>
                  <a:pt x="3282" y="1074"/>
                </a:lnTo>
                <a:cubicBezTo>
                  <a:pt x="3231" y="921"/>
                  <a:pt x="3149" y="777"/>
                  <a:pt x="3067" y="634"/>
                </a:cubicBezTo>
                <a:cubicBezTo>
                  <a:pt x="3006" y="532"/>
                  <a:pt x="2934" y="430"/>
                  <a:pt x="2863" y="348"/>
                </a:cubicBezTo>
                <a:close/>
                <a:moveTo>
                  <a:pt x="1207" y="1350"/>
                </a:moveTo>
                <a:cubicBezTo>
                  <a:pt x="1135" y="1605"/>
                  <a:pt x="1094" y="1871"/>
                  <a:pt x="1084" y="2157"/>
                </a:cubicBezTo>
                <a:lnTo>
                  <a:pt x="276" y="2157"/>
                </a:lnTo>
                <a:cubicBezTo>
                  <a:pt x="296" y="1871"/>
                  <a:pt x="378" y="1595"/>
                  <a:pt x="511" y="1350"/>
                </a:cubicBezTo>
                <a:close/>
                <a:moveTo>
                  <a:pt x="2157" y="1350"/>
                </a:moveTo>
                <a:lnTo>
                  <a:pt x="2157" y="2157"/>
                </a:lnTo>
                <a:lnTo>
                  <a:pt x="1350" y="2157"/>
                </a:lnTo>
                <a:cubicBezTo>
                  <a:pt x="1370" y="1871"/>
                  <a:pt x="1411" y="1595"/>
                  <a:pt x="1493" y="1350"/>
                </a:cubicBezTo>
                <a:close/>
                <a:moveTo>
                  <a:pt x="3098" y="1350"/>
                </a:moveTo>
                <a:cubicBezTo>
                  <a:pt x="3170" y="1595"/>
                  <a:pt x="3220" y="1871"/>
                  <a:pt x="3231" y="2157"/>
                </a:cubicBezTo>
                <a:lnTo>
                  <a:pt x="2434" y="2157"/>
                </a:lnTo>
                <a:lnTo>
                  <a:pt x="2434" y="1350"/>
                </a:lnTo>
                <a:close/>
                <a:moveTo>
                  <a:pt x="4079" y="1350"/>
                </a:moveTo>
                <a:cubicBezTo>
                  <a:pt x="4212" y="1595"/>
                  <a:pt x="4294" y="1871"/>
                  <a:pt x="4304" y="2157"/>
                </a:cubicBezTo>
                <a:lnTo>
                  <a:pt x="3507" y="2157"/>
                </a:lnTo>
                <a:cubicBezTo>
                  <a:pt x="3497" y="1871"/>
                  <a:pt x="3456" y="1605"/>
                  <a:pt x="3374" y="1350"/>
                </a:cubicBezTo>
                <a:close/>
                <a:moveTo>
                  <a:pt x="1084" y="2423"/>
                </a:moveTo>
                <a:cubicBezTo>
                  <a:pt x="1094" y="2700"/>
                  <a:pt x="1135" y="2975"/>
                  <a:pt x="1207" y="3231"/>
                </a:cubicBezTo>
                <a:lnTo>
                  <a:pt x="511" y="3231"/>
                </a:lnTo>
                <a:cubicBezTo>
                  <a:pt x="378" y="2986"/>
                  <a:pt x="296" y="2709"/>
                  <a:pt x="276" y="2423"/>
                </a:cubicBezTo>
                <a:close/>
                <a:moveTo>
                  <a:pt x="2157" y="2423"/>
                </a:moveTo>
                <a:lnTo>
                  <a:pt x="2157" y="3231"/>
                </a:lnTo>
                <a:lnTo>
                  <a:pt x="1493" y="3231"/>
                </a:lnTo>
                <a:cubicBezTo>
                  <a:pt x="1411" y="2975"/>
                  <a:pt x="1370" y="2709"/>
                  <a:pt x="1350" y="2423"/>
                </a:cubicBezTo>
                <a:close/>
                <a:moveTo>
                  <a:pt x="3231" y="2423"/>
                </a:moveTo>
                <a:cubicBezTo>
                  <a:pt x="3220" y="2709"/>
                  <a:pt x="3170" y="2975"/>
                  <a:pt x="3098" y="3231"/>
                </a:cubicBezTo>
                <a:lnTo>
                  <a:pt x="2434" y="3231"/>
                </a:lnTo>
                <a:lnTo>
                  <a:pt x="2434" y="2423"/>
                </a:lnTo>
                <a:close/>
                <a:moveTo>
                  <a:pt x="4304" y="2423"/>
                </a:moveTo>
                <a:cubicBezTo>
                  <a:pt x="4294" y="2709"/>
                  <a:pt x="4212" y="2986"/>
                  <a:pt x="4079" y="3231"/>
                </a:cubicBezTo>
                <a:lnTo>
                  <a:pt x="3374" y="3231"/>
                </a:lnTo>
                <a:cubicBezTo>
                  <a:pt x="3456" y="2975"/>
                  <a:pt x="3497" y="2700"/>
                  <a:pt x="3507" y="2423"/>
                </a:cubicBezTo>
                <a:close/>
                <a:moveTo>
                  <a:pt x="1298" y="3507"/>
                </a:moveTo>
                <a:cubicBezTo>
                  <a:pt x="1360" y="3661"/>
                  <a:pt x="1432" y="3804"/>
                  <a:pt x="1513" y="3947"/>
                </a:cubicBezTo>
                <a:cubicBezTo>
                  <a:pt x="1585" y="4049"/>
                  <a:pt x="1656" y="4141"/>
                  <a:pt x="1728" y="4233"/>
                </a:cubicBezTo>
                <a:cubicBezTo>
                  <a:pt x="1400" y="4131"/>
                  <a:pt x="1104" y="3957"/>
                  <a:pt x="869" y="3722"/>
                </a:cubicBezTo>
                <a:cubicBezTo>
                  <a:pt x="798" y="3650"/>
                  <a:pt x="736" y="3579"/>
                  <a:pt x="685" y="3507"/>
                </a:cubicBezTo>
                <a:close/>
                <a:moveTo>
                  <a:pt x="3906" y="3507"/>
                </a:moveTo>
                <a:cubicBezTo>
                  <a:pt x="3854" y="3579"/>
                  <a:pt x="3793" y="3650"/>
                  <a:pt x="3722" y="3722"/>
                </a:cubicBezTo>
                <a:cubicBezTo>
                  <a:pt x="3476" y="3957"/>
                  <a:pt x="3179" y="4131"/>
                  <a:pt x="2863" y="4233"/>
                </a:cubicBezTo>
                <a:cubicBezTo>
                  <a:pt x="2934" y="4141"/>
                  <a:pt x="3006" y="4049"/>
                  <a:pt x="3067" y="3947"/>
                </a:cubicBezTo>
                <a:cubicBezTo>
                  <a:pt x="3149" y="3804"/>
                  <a:pt x="3231" y="3661"/>
                  <a:pt x="3282" y="3507"/>
                </a:cubicBezTo>
                <a:close/>
                <a:moveTo>
                  <a:pt x="2157" y="3507"/>
                </a:moveTo>
                <a:lnTo>
                  <a:pt x="2157" y="4254"/>
                </a:lnTo>
                <a:cubicBezTo>
                  <a:pt x="2045" y="4182"/>
                  <a:pt x="1891" y="4029"/>
                  <a:pt x="1748" y="3804"/>
                </a:cubicBezTo>
                <a:cubicBezTo>
                  <a:pt x="1687" y="3711"/>
                  <a:pt x="1636" y="3609"/>
                  <a:pt x="1595" y="3507"/>
                </a:cubicBezTo>
                <a:close/>
                <a:moveTo>
                  <a:pt x="2995" y="3507"/>
                </a:moveTo>
                <a:cubicBezTo>
                  <a:pt x="2945" y="3609"/>
                  <a:pt x="2893" y="3711"/>
                  <a:pt x="2842" y="3804"/>
                </a:cubicBezTo>
                <a:cubicBezTo>
                  <a:pt x="2699" y="4029"/>
                  <a:pt x="2546" y="4182"/>
                  <a:pt x="2434" y="4254"/>
                </a:cubicBezTo>
                <a:lnTo>
                  <a:pt x="2434" y="3507"/>
                </a:lnTo>
                <a:close/>
                <a:moveTo>
                  <a:pt x="2259" y="0"/>
                </a:moveTo>
                <a:cubicBezTo>
                  <a:pt x="1666" y="10"/>
                  <a:pt x="1094" y="246"/>
                  <a:pt x="675" y="665"/>
                </a:cubicBezTo>
                <a:cubicBezTo>
                  <a:pt x="235" y="1105"/>
                  <a:pt x="0" y="1677"/>
                  <a:pt x="0" y="2291"/>
                </a:cubicBezTo>
                <a:cubicBezTo>
                  <a:pt x="0" y="2904"/>
                  <a:pt x="235" y="3477"/>
                  <a:pt x="675" y="3906"/>
                </a:cubicBezTo>
                <a:cubicBezTo>
                  <a:pt x="1094" y="4335"/>
                  <a:pt x="1666" y="4570"/>
                  <a:pt x="2259" y="4581"/>
                </a:cubicBezTo>
                <a:lnTo>
                  <a:pt x="2321" y="4581"/>
                </a:lnTo>
                <a:cubicBezTo>
                  <a:pt x="2924" y="4570"/>
                  <a:pt x="3486" y="4335"/>
                  <a:pt x="3916" y="3906"/>
                </a:cubicBezTo>
                <a:cubicBezTo>
                  <a:pt x="4345" y="3477"/>
                  <a:pt x="4581" y="2904"/>
                  <a:pt x="4581" y="2291"/>
                </a:cubicBezTo>
                <a:cubicBezTo>
                  <a:pt x="4581" y="1677"/>
                  <a:pt x="4345" y="1105"/>
                  <a:pt x="3916" y="665"/>
                </a:cubicBezTo>
                <a:cubicBezTo>
                  <a:pt x="3486" y="246"/>
                  <a:pt x="2924" y="10"/>
                  <a:pt x="2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6"/>
          <p:cNvSpPr/>
          <p:nvPr/>
        </p:nvSpPr>
        <p:spPr>
          <a:xfrm>
            <a:off x="4038585" y="3032407"/>
            <a:ext cx="359737" cy="359726"/>
          </a:xfrm>
          <a:custGeom>
            <a:avLst/>
            <a:gdLst/>
            <a:ahLst/>
            <a:cxnLst/>
            <a:rect l="l" t="t" r="r" b="b"/>
            <a:pathLst>
              <a:path w="4592" h="4592" extrusionOk="0">
                <a:moveTo>
                  <a:pt x="2158" y="277"/>
                </a:moveTo>
                <a:lnTo>
                  <a:pt x="2158" y="2158"/>
                </a:lnTo>
                <a:lnTo>
                  <a:pt x="277" y="2158"/>
                </a:lnTo>
                <a:cubicBezTo>
                  <a:pt x="307" y="1667"/>
                  <a:pt x="522" y="1217"/>
                  <a:pt x="870" y="870"/>
                </a:cubicBezTo>
                <a:cubicBezTo>
                  <a:pt x="880" y="849"/>
                  <a:pt x="890" y="839"/>
                  <a:pt x="900" y="829"/>
                </a:cubicBezTo>
                <a:cubicBezTo>
                  <a:pt x="911" y="829"/>
                  <a:pt x="911" y="829"/>
                  <a:pt x="911" y="818"/>
                </a:cubicBezTo>
                <a:cubicBezTo>
                  <a:pt x="921" y="808"/>
                  <a:pt x="931" y="808"/>
                  <a:pt x="941" y="798"/>
                </a:cubicBezTo>
                <a:lnTo>
                  <a:pt x="952" y="788"/>
                </a:lnTo>
                <a:cubicBezTo>
                  <a:pt x="962" y="777"/>
                  <a:pt x="962" y="767"/>
                  <a:pt x="972" y="767"/>
                </a:cubicBezTo>
                <a:cubicBezTo>
                  <a:pt x="982" y="757"/>
                  <a:pt x="982" y="757"/>
                  <a:pt x="993" y="757"/>
                </a:cubicBezTo>
                <a:cubicBezTo>
                  <a:pt x="993" y="747"/>
                  <a:pt x="1002" y="736"/>
                  <a:pt x="1013" y="736"/>
                </a:cubicBezTo>
                <a:cubicBezTo>
                  <a:pt x="1013" y="727"/>
                  <a:pt x="1023" y="727"/>
                  <a:pt x="1023" y="727"/>
                </a:cubicBezTo>
                <a:lnTo>
                  <a:pt x="1043" y="706"/>
                </a:lnTo>
                <a:cubicBezTo>
                  <a:pt x="1054" y="696"/>
                  <a:pt x="1054" y="696"/>
                  <a:pt x="1064" y="696"/>
                </a:cubicBezTo>
                <a:lnTo>
                  <a:pt x="1084" y="675"/>
                </a:lnTo>
                <a:cubicBezTo>
                  <a:pt x="1095" y="675"/>
                  <a:pt x="1095" y="665"/>
                  <a:pt x="1105" y="665"/>
                </a:cubicBezTo>
                <a:cubicBezTo>
                  <a:pt x="1105" y="655"/>
                  <a:pt x="1115" y="655"/>
                  <a:pt x="1125" y="645"/>
                </a:cubicBezTo>
                <a:cubicBezTo>
                  <a:pt x="1125" y="645"/>
                  <a:pt x="1136" y="634"/>
                  <a:pt x="1146" y="634"/>
                </a:cubicBezTo>
                <a:cubicBezTo>
                  <a:pt x="1146" y="634"/>
                  <a:pt x="1156" y="624"/>
                  <a:pt x="1166" y="624"/>
                </a:cubicBezTo>
                <a:cubicBezTo>
                  <a:pt x="1166" y="614"/>
                  <a:pt x="1177" y="614"/>
                  <a:pt x="1177" y="604"/>
                </a:cubicBezTo>
                <a:cubicBezTo>
                  <a:pt x="1187" y="604"/>
                  <a:pt x="1197" y="593"/>
                  <a:pt x="1207" y="593"/>
                </a:cubicBezTo>
                <a:lnTo>
                  <a:pt x="1218" y="583"/>
                </a:lnTo>
                <a:cubicBezTo>
                  <a:pt x="1227" y="573"/>
                  <a:pt x="1238" y="573"/>
                  <a:pt x="1248" y="563"/>
                </a:cubicBezTo>
                <a:cubicBezTo>
                  <a:pt x="1248" y="563"/>
                  <a:pt x="1258" y="563"/>
                  <a:pt x="1258" y="552"/>
                </a:cubicBezTo>
                <a:cubicBezTo>
                  <a:pt x="1279" y="552"/>
                  <a:pt x="1289" y="543"/>
                  <a:pt x="1299" y="532"/>
                </a:cubicBezTo>
                <a:lnTo>
                  <a:pt x="1309" y="532"/>
                </a:lnTo>
                <a:cubicBezTo>
                  <a:pt x="1320" y="522"/>
                  <a:pt x="1330" y="522"/>
                  <a:pt x="1340" y="511"/>
                </a:cubicBezTo>
                <a:cubicBezTo>
                  <a:pt x="1350" y="511"/>
                  <a:pt x="1350" y="502"/>
                  <a:pt x="1361" y="502"/>
                </a:cubicBezTo>
                <a:cubicBezTo>
                  <a:pt x="1371" y="502"/>
                  <a:pt x="1371" y="491"/>
                  <a:pt x="1381" y="491"/>
                </a:cubicBezTo>
                <a:cubicBezTo>
                  <a:pt x="1391" y="491"/>
                  <a:pt x="1391" y="481"/>
                  <a:pt x="1402" y="481"/>
                </a:cubicBezTo>
                <a:cubicBezTo>
                  <a:pt x="1411" y="481"/>
                  <a:pt x="1422" y="471"/>
                  <a:pt x="1432" y="471"/>
                </a:cubicBezTo>
                <a:cubicBezTo>
                  <a:pt x="1432" y="461"/>
                  <a:pt x="1443" y="461"/>
                  <a:pt x="1443" y="461"/>
                </a:cubicBezTo>
                <a:cubicBezTo>
                  <a:pt x="1452" y="461"/>
                  <a:pt x="1463" y="450"/>
                  <a:pt x="1473" y="450"/>
                </a:cubicBezTo>
                <a:cubicBezTo>
                  <a:pt x="1473" y="450"/>
                  <a:pt x="1483" y="440"/>
                  <a:pt x="1493" y="440"/>
                </a:cubicBezTo>
                <a:cubicBezTo>
                  <a:pt x="1493" y="440"/>
                  <a:pt x="1504" y="430"/>
                  <a:pt x="1514" y="430"/>
                </a:cubicBezTo>
                <a:cubicBezTo>
                  <a:pt x="1524" y="430"/>
                  <a:pt x="1524" y="420"/>
                  <a:pt x="1534" y="420"/>
                </a:cubicBezTo>
                <a:cubicBezTo>
                  <a:pt x="1545" y="420"/>
                  <a:pt x="1545" y="420"/>
                  <a:pt x="1555" y="409"/>
                </a:cubicBezTo>
                <a:lnTo>
                  <a:pt x="1575" y="409"/>
                </a:lnTo>
                <a:cubicBezTo>
                  <a:pt x="1586" y="399"/>
                  <a:pt x="1595" y="399"/>
                  <a:pt x="1606" y="399"/>
                </a:cubicBezTo>
                <a:cubicBezTo>
                  <a:pt x="1606" y="389"/>
                  <a:pt x="1616" y="389"/>
                  <a:pt x="1616" y="389"/>
                </a:cubicBezTo>
                <a:cubicBezTo>
                  <a:pt x="1627" y="389"/>
                  <a:pt x="1636" y="379"/>
                  <a:pt x="1647" y="379"/>
                </a:cubicBezTo>
                <a:cubicBezTo>
                  <a:pt x="1657" y="379"/>
                  <a:pt x="1657" y="379"/>
                  <a:pt x="1667" y="368"/>
                </a:cubicBezTo>
                <a:lnTo>
                  <a:pt x="1698" y="368"/>
                </a:lnTo>
                <a:cubicBezTo>
                  <a:pt x="1698" y="359"/>
                  <a:pt x="1708" y="359"/>
                  <a:pt x="1708" y="359"/>
                </a:cubicBezTo>
                <a:cubicBezTo>
                  <a:pt x="1718" y="359"/>
                  <a:pt x="1729" y="348"/>
                  <a:pt x="1739" y="348"/>
                </a:cubicBezTo>
                <a:lnTo>
                  <a:pt x="1759" y="348"/>
                </a:lnTo>
                <a:cubicBezTo>
                  <a:pt x="1770" y="338"/>
                  <a:pt x="1790" y="338"/>
                  <a:pt x="1800" y="338"/>
                </a:cubicBezTo>
                <a:lnTo>
                  <a:pt x="1811" y="327"/>
                </a:lnTo>
                <a:lnTo>
                  <a:pt x="1851" y="327"/>
                </a:lnTo>
                <a:cubicBezTo>
                  <a:pt x="1851" y="318"/>
                  <a:pt x="1861" y="318"/>
                  <a:pt x="1861" y="318"/>
                </a:cubicBezTo>
                <a:lnTo>
                  <a:pt x="1892" y="318"/>
                </a:lnTo>
                <a:cubicBezTo>
                  <a:pt x="1902" y="307"/>
                  <a:pt x="1902" y="307"/>
                  <a:pt x="1913" y="307"/>
                </a:cubicBezTo>
                <a:lnTo>
                  <a:pt x="1943" y="307"/>
                </a:lnTo>
                <a:cubicBezTo>
                  <a:pt x="1943" y="307"/>
                  <a:pt x="1954" y="297"/>
                  <a:pt x="1964" y="297"/>
                </a:cubicBezTo>
                <a:lnTo>
                  <a:pt x="2004" y="297"/>
                </a:lnTo>
                <a:cubicBezTo>
                  <a:pt x="2015" y="297"/>
                  <a:pt x="2025" y="287"/>
                  <a:pt x="2035" y="287"/>
                </a:cubicBezTo>
                <a:lnTo>
                  <a:pt x="2107" y="287"/>
                </a:lnTo>
                <a:cubicBezTo>
                  <a:pt x="2117" y="277"/>
                  <a:pt x="2127" y="277"/>
                  <a:pt x="2127" y="277"/>
                </a:cubicBezTo>
                <a:close/>
                <a:moveTo>
                  <a:pt x="1964" y="2434"/>
                </a:moveTo>
                <a:lnTo>
                  <a:pt x="778" y="3620"/>
                </a:lnTo>
                <a:lnTo>
                  <a:pt x="768" y="3620"/>
                </a:lnTo>
                <a:cubicBezTo>
                  <a:pt x="768" y="3610"/>
                  <a:pt x="757" y="3610"/>
                  <a:pt x="757" y="3599"/>
                </a:cubicBezTo>
                <a:lnTo>
                  <a:pt x="737" y="3579"/>
                </a:lnTo>
                <a:cubicBezTo>
                  <a:pt x="737" y="3579"/>
                  <a:pt x="727" y="3569"/>
                  <a:pt x="727" y="3558"/>
                </a:cubicBezTo>
                <a:cubicBezTo>
                  <a:pt x="716" y="3558"/>
                  <a:pt x="716" y="3548"/>
                  <a:pt x="706" y="3538"/>
                </a:cubicBezTo>
                <a:lnTo>
                  <a:pt x="696" y="3528"/>
                </a:lnTo>
                <a:cubicBezTo>
                  <a:pt x="686" y="3517"/>
                  <a:pt x="686" y="3507"/>
                  <a:pt x="675" y="3507"/>
                </a:cubicBezTo>
                <a:cubicBezTo>
                  <a:pt x="675" y="3497"/>
                  <a:pt x="665" y="3497"/>
                  <a:pt x="665" y="3487"/>
                </a:cubicBezTo>
                <a:lnTo>
                  <a:pt x="645" y="3467"/>
                </a:lnTo>
                <a:cubicBezTo>
                  <a:pt x="645" y="3456"/>
                  <a:pt x="645" y="3456"/>
                  <a:pt x="634" y="3446"/>
                </a:cubicBezTo>
                <a:cubicBezTo>
                  <a:pt x="634" y="3436"/>
                  <a:pt x="625" y="3436"/>
                  <a:pt x="625" y="3426"/>
                </a:cubicBezTo>
                <a:cubicBezTo>
                  <a:pt x="614" y="3415"/>
                  <a:pt x="614" y="3415"/>
                  <a:pt x="614" y="3405"/>
                </a:cubicBezTo>
                <a:cubicBezTo>
                  <a:pt x="604" y="3405"/>
                  <a:pt x="604" y="3395"/>
                  <a:pt x="594" y="3385"/>
                </a:cubicBezTo>
                <a:cubicBezTo>
                  <a:pt x="594" y="3374"/>
                  <a:pt x="584" y="3374"/>
                  <a:pt x="584" y="3364"/>
                </a:cubicBezTo>
                <a:lnTo>
                  <a:pt x="563" y="3344"/>
                </a:lnTo>
                <a:lnTo>
                  <a:pt x="563" y="3333"/>
                </a:lnTo>
                <a:cubicBezTo>
                  <a:pt x="553" y="3313"/>
                  <a:pt x="543" y="3303"/>
                  <a:pt x="532" y="3292"/>
                </a:cubicBezTo>
                <a:lnTo>
                  <a:pt x="532" y="3283"/>
                </a:lnTo>
                <a:cubicBezTo>
                  <a:pt x="522" y="3272"/>
                  <a:pt x="522" y="3262"/>
                  <a:pt x="512" y="3251"/>
                </a:cubicBezTo>
                <a:cubicBezTo>
                  <a:pt x="512" y="3242"/>
                  <a:pt x="512" y="3242"/>
                  <a:pt x="502" y="3231"/>
                </a:cubicBezTo>
                <a:cubicBezTo>
                  <a:pt x="502" y="3221"/>
                  <a:pt x="491" y="3211"/>
                  <a:pt x="491" y="3201"/>
                </a:cubicBezTo>
                <a:lnTo>
                  <a:pt x="481" y="3190"/>
                </a:lnTo>
                <a:cubicBezTo>
                  <a:pt x="481" y="3180"/>
                  <a:pt x="471" y="3170"/>
                  <a:pt x="471" y="3160"/>
                </a:cubicBezTo>
                <a:cubicBezTo>
                  <a:pt x="471" y="3160"/>
                  <a:pt x="461" y="3149"/>
                  <a:pt x="461" y="3139"/>
                </a:cubicBezTo>
                <a:cubicBezTo>
                  <a:pt x="461" y="3139"/>
                  <a:pt x="450" y="3129"/>
                  <a:pt x="450" y="3119"/>
                </a:cubicBezTo>
                <a:cubicBezTo>
                  <a:pt x="450" y="3108"/>
                  <a:pt x="450" y="3108"/>
                  <a:pt x="441" y="3099"/>
                </a:cubicBezTo>
                <a:cubicBezTo>
                  <a:pt x="441" y="3088"/>
                  <a:pt x="441" y="3088"/>
                  <a:pt x="430" y="3078"/>
                </a:cubicBezTo>
                <a:cubicBezTo>
                  <a:pt x="430" y="3067"/>
                  <a:pt x="430" y="3067"/>
                  <a:pt x="420" y="3058"/>
                </a:cubicBezTo>
                <a:cubicBezTo>
                  <a:pt x="420" y="3047"/>
                  <a:pt x="420" y="3037"/>
                  <a:pt x="409" y="3037"/>
                </a:cubicBezTo>
                <a:lnTo>
                  <a:pt x="409" y="3017"/>
                </a:lnTo>
                <a:cubicBezTo>
                  <a:pt x="400" y="3006"/>
                  <a:pt x="400" y="2996"/>
                  <a:pt x="400" y="2986"/>
                </a:cubicBezTo>
                <a:cubicBezTo>
                  <a:pt x="400" y="2986"/>
                  <a:pt x="389" y="2976"/>
                  <a:pt x="389" y="2965"/>
                </a:cubicBezTo>
                <a:cubicBezTo>
                  <a:pt x="389" y="2955"/>
                  <a:pt x="389" y="2955"/>
                  <a:pt x="379" y="2945"/>
                </a:cubicBezTo>
                <a:lnTo>
                  <a:pt x="379" y="2924"/>
                </a:lnTo>
                <a:cubicBezTo>
                  <a:pt x="369" y="2915"/>
                  <a:pt x="369" y="2904"/>
                  <a:pt x="369" y="2894"/>
                </a:cubicBezTo>
                <a:lnTo>
                  <a:pt x="359" y="2883"/>
                </a:lnTo>
                <a:cubicBezTo>
                  <a:pt x="359" y="2863"/>
                  <a:pt x="359" y="2853"/>
                  <a:pt x="348" y="2843"/>
                </a:cubicBezTo>
                <a:lnTo>
                  <a:pt x="348" y="2833"/>
                </a:lnTo>
                <a:cubicBezTo>
                  <a:pt x="348" y="2822"/>
                  <a:pt x="338" y="2802"/>
                  <a:pt x="338" y="2792"/>
                </a:cubicBezTo>
                <a:lnTo>
                  <a:pt x="338" y="2781"/>
                </a:lnTo>
                <a:cubicBezTo>
                  <a:pt x="328" y="2771"/>
                  <a:pt x="328" y="2751"/>
                  <a:pt x="328" y="2740"/>
                </a:cubicBezTo>
                <a:cubicBezTo>
                  <a:pt x="328" y="2740"/>
                  <a:pt x="318" y="2730"/>
                  <a:pt x="318" y="2720"/>
                </a:cubicBezTo>
                <a:lnTo>
                  <a:pt x="318" y="2699"/>
                </a:lnTo>
                <a:cubicBezTo>
                  <a:pt x="318" y="2690"/>
                  <a:pt x="318" y="2679"/>
                  <a:pt x="307" y="2679"/>
                </a:cubicBezTo>
                <a:lnTo>
                  <a:pt x="307" y="2649"/>
                </a:lnTo>
                <a:lnTo>
                  <a:pt x="307" y="2628"/>
                </a:lnTo>
                <a:cubicBezTo>
                  <a:pt x="297" y="2618"/>
                  <a:pt x="297" y="2608"/>
                  <a:pt x="297" y="2597"/>
                </a:cubicBezTo>
                <a:lnTo>
                  <a:pt x="297" y="2577"/>
                </a:lnTo>
                <a:cubicBezTo>
                  <a:pt x="297" y="2577"/>
                  <a:pt x="297" y="2567"/>
                  <a:pt x="287" y="2556"/>
                </a:cubicBezTo>
                <a:lnTo>
                  <a:pt x="287" y="2536"/>
                </a:lnTo>
                <a:lnTo>
                  <a:pt x="287" y="2506"/>
                </a:lnTo>
                <a:lnTo>
                  <a:pt x="287" y="2485"/>
                </a:lnTo>
                <a:lnTo>
                  <a:pt x="287" y="2454"/>
                </a:lnTo>
                <a:cubicBezTo>
                  <a:pt x="277" y="2454"/>
                  <a:pt x="277" y="2444"/>
                  <a:pt x="277" y="2434"/>
                </a:cubicBezTo>
                <a:close/>
                <a:moveTo>
                  <a:pt x="2158" y="2618"/>
                </a:moveTo>
                <a:lnTo>
                  <a:pt x="2158" y="4305"/>
                </a:lnTo>
                <a:lnTo>
                  <a:pt x="2056" y="4305"/>
                </a:lnTo>
                <a:lnTo>
                  <a:pt x="2056" y="4294"/>
                </a:lnTo>
                <a:lnTo>
                  <a:pt x="1984" y="4294"/>
                </a:lnTo>
                <a:cubicBezTo>
                  <a:pt x="1974" y="4284"/>
                  <a:pt x="1974" y="4284"/>
                  <a:pt x="1964" y="4284"/>
                </a:cubicBezTo>
                <a:lnTo>
                  <a:pt x="1933" y="4284"/>
                </a:lnTo>
                <a:cubicBezTo>
                  <a:pt x="1933" y="4284"/>
                  <a:pt x="1923" y="4274"/>
                  <a:pt x="1913" y="4274"/>
                </a:cubicBezTo>
                <a:lnTo>
                  <a:pt x="1892" y="4274"/>
                </a:lnTo>
                <a:cubicBezTo>
                  <a:pt x="1882" y="4274"/>
                  <a:pt x="1872" y="4274"/>
                  <a:pt x="1861" y="4264"/>
                </a:cubicBezTo>
                <a:lnTo>
                  <a:pt x="1841" y="4264"/>
                </a:lnTo>
                <a:cubicBezTo>
                  <a:pt x="1831" y="4264"/>
                  <a:pt x="1820" y="4253"/>
                  <a:pt x="1811" y="4253"/>
                </a:cubicBezTo>
                <a:lnTo>
                  <a:pt x="1800" y="4253"/>
                </a:lnTo>
                <a:cubicBezTo>
                  <a:pt x="1779" y="4253"/>
                  <a:pt x="1770" y="4244"/>
                  <a:pt x="1759" y="4244"/>
                </a:cubicBezTo>
                <a:cubicBezTo>
                  <a:pt x="1749" y="4244"/>
                  <a:pt x="1749" y="4244"/>
                  <a:pt x="1739" y="4233"/>
                </a:cubicBezTo>
                <a:cubicBezTo>
                  <a:pt x="1729" y="4233"/>
                  <a:pt x="1718" y="4233"/>
                  <a:pt x="1708" y="4223"/>
                </a:cubicBezTo>
                <a:lnTo>
                  <a:pt x="1698" y="4223"/>
                </a:lnTo>
                <a:cubicBezTo>
                  <a:pt x="1688" y="4223"/>
                  <a:pt x="1677" y="4213"/>
                  <a:pt x="1667" y="4213"/>
                </a:cubicBezTo>
                <a:lnTo>
                  <a:pt x="1647" y="4213"/>
                </a:lnTo>
                <a:cubicBezTo>
                  <a:pt x="1636" y="4203"/>
                  <a:pt x="1627" y="4203"/>
                  <a:pt x="1627" y="4203"/>
                </a:cubicBezTo>
                <a:cubicBezTo>
                  <a:pt x="1616" y="4203"/>
                  <a:pt x="1616" y="4203"/>
                  <a:pt x="1616" y="4192"/>
                </a:cubicBezTo>
                <a:lnTo>
                  <a:pt x="1606" y="4192"/>
                </a:lnTo>
                <a:cubicBezTo>
                  <a:pt x="1595" y="4192"/>
                  <a:pt x="1586" y="4182"/>
                  <a:pt x="1575" y="4182"/>
                </a:cubicBezTo>
                <a:cubicBezTo>
                  <a:pt x="1565" y="4182"/>
                  <a:pt x="1565" y="4182"/>
                  <a:pt x="1555" y="4172"/>
                </a:cubicBezTo>
                <a:cubicBezTo>
                  <a:pt x="1545" y="4172"/>
                  <a:pt x="1545" y="4172"/>
                  <a:pt x="1534" y="4162"/>
                </a:cubicBezTo>
                <a:lnTo>
                  <a:pt x="1514" y="4162"/>
                </a:lnTo>
                <a:cubicBezTo>
                  <a:pt x="1504" y="4151"/>
                  <a:pt x="1493" y="4151"/>
                  <a:pt x="1493" y="4151"/>
                </a:cubicBezTo>
                <a:cubicBezTo>
                  <a:pt x="1483" y="4141"/>
                  <a:pt x="1473" y="4141"/>
                  <a:pt x="1473" y="4141"/>
                </a:cubicBezTo>
                <a:lnTo>
                  <a:pt x="1463" y="4141"/>
                </a:lnTo>
                <a:cubicBezTo>
                  <a:pt x="1463" y="4131"/>
                  <a:pt x="1452" y="4131"/>
                  <a:pt x="1443" y="4131"/>
                </a:cubicBezTo>
                <a:cubicBezTo>
                  <a:pt x="1443" y="4121"/>
                  <a:pt x="1432" y="4121"/>
                  <a:pt x="1432" y="4121"/>
                </a:cubicBezTo>
                <a:lnTo>
                  <a:pt x="1422" y="4121"/>
                </a:lnTo>
                <a:cubicBezTo>
                  <a:pt x="1411" y="4110"/>
                  <a:pt x="1411" y="4110"/>
                  <a:pt x="1402" y="4110"/>
                </a:cubicBezTo>
                <a:cubicBezTo>
                  <a:pt x="1402" y="4100"/>
                  <a:pt x="1391" y="4100"/>
                  <a:pt x="1391" y="4100"/>
                </a:cubicBezTo>
                <a:lnTo>
                  <a:pt x="1381" y="4100"/>
                </a:lnTo>
                <a:cubicBezTo>
                  <a:pt x="1371" y="4090"/>
                  <a:pt x="1361" y="4090"/>
                  <a:pt x="1361" y="4080"/>
                </a:cubicBezTo>
                <a:lnTo>
                  <a:pt x="1340" y="4080"/>
                </a:lnTo>
                <a:cubicBezTo>
                  <a:pt x="1330" y="4069"/>
                  <a:pt x="1320" y="4060"/>
                  <a:pt x="1309" y="4060"/>
                </a:cubicBezTo>
                <a:lnTo>
                  <a:pt x="1299" y="4049"/>
                </a:lnTo>
                <a:cubicBezTo>
                  <a:pt x="1289" y="4049"/>
                  <a:pt x="1279" y="4039"/>
                  <a:pt x="1258" y="4028"/>
                </a:cubicBezTo>
                <a:lnTo>
                  <a:pt x="1248" y="4028"/>
                </a:lnTo>
                <a:lnTo>
                  <a:pt x="1248" y="4019"/>
                </a:lnTo>
                <a:cubicBezTo>
                  <a:pt x="1238" y="4019"/>
                  <a:pt x="1227" y="4008"/>
                  <a:pt x="1227" y="4008"/>
                </a:cubicBezTo>
                <a:cubicBezTo>
                  <a:pt x="1218" y="4008"/>
                  <a:pt x="1218" y="3998"/>
                  <a:pt x="1218" y="3998"/>
                </a:cubicBezTo>
                <a:lnTo>
                  <a:pt x="1207" y="3998"/>
                </a:lnTo>
                <a:cubicBezTo>
                  <a:pt x="1197" y="3988"/>
                  <a:pt x="1187" y="3988"/>
                  <a:pt x="1187" y="3978"/>
                </a:cubicBezTo>
                <a:lnTo>
                  <a:pt x="1177" y="3978"/>
                </a:lnTo>
                <a:lnTo>
                  <a:pt x="1166" y="3967"/>
                </a:lnTo>
                <a:cubicBezTo>
                  <a:pt x="1156" y="3967"/>
                  <a:pt x="1146" y="3957"/>
                  <a:pt x="1146" y="3957"/>
                </a:cubicBezTo>
                <a:lnTo>
                  <a:pt x="1136" y="3947"/>
                </a:lnTo>
                <a:cubicBezTo>
                  <a:pt x="1136" y="3947"/>
                  <a:pt x="1125" y="3947"/>
                  <a:pt x="1125" y="3937"/>
                </a:cubicBezTo>
                <a:cubicBezTo>
                  <a:pt x="1115" y="3937"/>
                  <a:pt x="1105" y="3926"/>
                  <a:pt x="1105" y="3926"/>
                </a:cubicBezTo>
                <a:cubicBezTo>
                  <a:pt x="1095" y="3916"/>
                  <a:pt x="1095" y="3916"/>
                  <a:pt x="1084" y="3916"/>
                </a:cubicBezTo>
                <a:cubicBezTo>
                  <a:pt x="1074" y="3906"/>
                  <a:pt x="1074" y="3896"/>
                  <a:pt x="1064" y="3896"/>
                </a:cubicBezTo>
                <a:cubicBezTo>
                  <a:pt x="1054" y="3896"/>
                  <a:pt x="1054" y="3885"/>
                  <a:pt x="1043" y="3885"/>
                </a:cubicBezTo>
                <a:cubicBezTo>
                  <a:pt x="1043" y="3876"/>
                  <a:pt x="1034" y="3876"/>
                  <a:pt x="1023" y="3865"/>
                </a:cubicBezTo>
                <a:lnTo>
                  <a:pt x="1013" y="3855"/>
                </a:lnTo>
                <a:cubicBezTo>
                  <a:pt x="1002" y="3844"/>
                  <a:pt x="993" y="3844"/>
                  <a:pt x="993" y="3835"/>
                </a:cubicBezTo>
                <a:cubicBezTo>
                  <a:pt x="982" y="3835"/>
                  <a:pt x="982" y="3824"/>
                  <a:pt x="972" y="3824"/>
                </a:cubicBezTo>
                <a:cubicBezTo>
                  <a:pt x="972" y="3814"/>
                  <a:pt x="972" y="3814"/>
                  <a:pt x="962" y="3814"/>
                </a:cubicBezTo>
                <a:lnTo>
                  <a:pt x="2158" y="2618"/>
                </a:lnTo>
                <a:close/>
                <a:moveTo>
                  <a:pt x="2434" y="277"/>
                </a:moveTo>
                <a:cubicBezTo>
                  <a:pt x="2925" y="307"/>
                  <a:pt x="3374" y="511"/>
                  <a:pt x="3722" y="870"/>
                </a:cubicBezTo>
                <a:cubicBezTo>
                  <a:pt x="4111" y="1248"/>
                  <a:pt x="4315" y="1749"/>
                  <a:pt x="4315" y="2290"/>
                </a:cubicBezTo>
                <a:cubicBezTo>
                  <a:pt x="4315" y="2833"/>
                  <a:pt x="4111" y="3344"/>
                  <a:pt x="3722" y="3722"/>
                </a:cubicBezTo>
                <a:cubicBezTo>
                  <a:pt x="3374" y="4069"/>
                  <a:pt x="2925" y="4274"/>
                  <a:pt x="2434" y="4305"/>
                </a:cubicBezTo>
                <a:lnTo>
                  <a:pt x="2434" y="2290"/>
                </a:lnTo>
                <a:lnTo>
                  <a:pt x="2434" y="277"/>
                </a:lnTo>
                <a:close/>
                <a:moveTo>
                  <a:pt x="2291" y="0"/>
                </a:moveTo>
                <a:cubicBezTo>
                  <a:pt x="1688" y="0"/>
                  <a:pt x="1105" y="236"/>
                  <a:pt x="675" y="675"/>
                </a:cubicBezTo>
                <a:cubicBezTo>
                  <a:pt x="246" y="1104"/>
                  <a:pt x="1" y="1677"/>
                  <a:pt x="1" y="2290"/>
                </a:cubicBezTo>
                <a:cubicBezTo>
                  <a:pt x="1" y="2904"/>
                  <a:pt x="246" y="3476"/>
                  <a:pt x="675" y="3916"/>
                </a:cubicBezTo>
                <a:cubicBezTo>
                  <a:pt x="1054" y="4294"/>
                  <a:pt x="1545" y="4519"/>
                  <a:pt x="2066" y="4571"/>
                </a:cubicBezTo>
                <a:cubicBezTo>
                  <a:pt x="2107" y="4581"/>
                  <a:pt x="2148" y="4581"/>
                  <a:pt x="2179" y="4581"/>
                </a:cubicBezTo>
                <a:cubicBezTo>
                  <a:pt x="2220" y="4581"/>
                  <a:pt x="2260" y="4591"/>
                  <a:pt x="2291" y="4591"/>
                </a:cubicBezTo>
                <a:cubicBezTo>
                  <a:pt x="2904" y="4591"/>
                  <a:pt x="3487" y="4346"/>
                  <a:pt x="3917" y="3916"/>
                </a:cubicBezTo>
                <a:cubicBezTo>
                  <a:pt x="4346" y="3476"/>
                  <a:pt x="4591" y="2904"/>
                  <a:pt x="4591" y="2290"/>
                </a:cubicBezTo>
                <a:cubicBezTo>
                  <a:pt x="4591" y="1677"/>
                  <a:pt x="4346" y="1104"/>
                  <a:pt x="3917" y="675"/>
                </a:cubicBezTo>
                <a:cubicBezTo>
                  <a:pt x="3487" y="236"/>
                  <a:pt x="2904" y="0"/>
                  <a:pt x="2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6"/>
          <p:cNvSpPr/>
          <p:nvPr/>
        </p:nvSpPr>
        <p:spPr>
          <a:xfrm>
            <a:off x="4736611" y="3728951"/>
            <a:ext cx="359659" cy="359726"/>
          </a:xfrm>
          <a:custGeom>
            <a:avLst/>
            <a:gdLst/>
            <a:ahLst/>
            <a:cxnLst/>
            <a:rect l="l" t="t" r="r" b="b"/>
            <a:pathLst>
              <a:path w="4591" h="4592" extrusionOk="0">
                <a:moveTo>
                  <a:pt x="1441" y="634"/>
                </a:moveTo>
                <a:lnTo>
                  <a:pt x="1441" y="2342"/>
                </a:lnTo>
                <a:lnTo>
                  <a:pt x="808" y="2342"/>
                </a:lnTo>
                <a:lnTo>
                  <a:pt x="808" y="634"/>
                </a:lnTo>
                <a:close/>
                <a:moveTo>
                  <a:pt x="2873" y="1207"/>
                </a:moveTo>
                <a:lnTo>
                  <a:pt x="2873" y="2618"/>
                </a:lnTo>
                <a:lnTo>
                  <a:pt x="2239" y="2618"/>
                </a:lnTo>
                <a:lnTo>
                  <a:pt x="2239" y="1207"/>
                </a:lnTo>
                <a:close/>
                <a:moveTo>
                  <a:pt x="4315" y="1769"/>
                </a:moveTo>
                <a:lnTo>
                  <a:pt x="4315" y="2904"/>
                </a:lnTo>
                <a:lnTo>
                  <a:pt x="3681" y="2904"/>
                </a:lnTo>
                <a:lnTo>
                  <a:pt x="3681" y="1769"/>
                </a:lnTo>
                <a:close/>
                <a:moveTo>
                  <a:pt x="1441" y="2608"/>
                </a:moveTo>
                <a:lnTo>
                  <a:pt x="1441" y="4315"/>
                </a:lnTo>
                <a:lnTo>
                  <a:pt x="808" y="4315"/>
                </a:lnTo>
                <a:lnTo>
                  <a:pt x="808" y="2608"/>
                </a:lnTo>
                <a:close/>
                <a:moveTo>
                  <a:pt x="2873" y="2894"/>
                </a:moveTo>
                <a:lnTo>
                  <a:pt x="2873" y="4315"/>
                </a:lnTo>
                <a:lnTo>
                  <a:pt x="2239" y="4315"/>
                </a:lnTo>
                <a:lnTo>
                  <a:pt x="2239" y="2894"/>
                </a:lnTo>
                <a:close/>
                <a:moveTo>
                  <a:pt x="4315" y="3180"/>
                </a:moveTo>
                <a:lnTo>
                  <a:pt x="4315" y="4315"/>
                </a:lnTo>
                <a:lnTo>
                  <a:pt x="3681" y="4315"/>
                </a:lnTo>
                <a:lnTo>
                  <a:pt x="3681" y="3180"/>
                </a:lnTo>
                <a:close/>
                <a:moveTo>
                  <a:pt x="0" y="0"/>
                </a:moveTo>
                <a:lnTo>
                  <a:pt x="0" y="4591"/>
                </a:lnTo>
                <a:lnTo>
                  <a:pt x="4590" y="4591"/>
                </a:lnTo>
                <a:lnTo>
                  <a:pt x="4590" y="4315"/>
                </a:lnTo>
                <a:lnTo>
                  <a:pt x="4590" y="3180"/>
                </a:lnTo>
                <a:lnTo>
                  <a:pt x="4590" y="2904"/>
                </a:lnTo>
                <a:lnTo>
                  <a:pt x="4590" y="1504"/>
                </a:lnTo>
                <a:lnTo>
                  <a:pt x="3404" y="1504"/>
                </a:lnTo>
                <a:lnTo>
                  <a:pt x="3404" y="2904"/>
                </a:lnTo>
                <a:lnTo>
                  <a:pt x="3404" y="3180"/>
                </a:lnTo>
                <a:lnTo>
                  <a:pt x="3404" y="4315"/>
                </a:lnTo>
                <a:lnTo>
                  <a:pt x="3149" y="4315"/>
                </a:lnTo>
                <a:lnTo>
                  <a:pt x="3149" y="2894"/>
                </a:lnTo>
                <a:lnTo>
                  <a:pt x="3149" y="2618"/>
                </a:lnTo>
                <a:lnTo>
                  <a:pt x="3149" y="931"/>
                </a:lnTo>
                <a:lnTo>
                  <a:pt x="1973" y="931"/>
                </a:lnTo>
                <a:lnTo>
                  <a:pt x="1973" y="2618"/>
                </a:lnTo>
                <a:lnTo>
                  <a:pt x="1973" y="2894"/>
                </a:lnTo>
                <a:lnTo>
                  <a:pt x="1973" y="4315"/>
                </a:lnTo>
                <a:lnTo>
                  <a:pt x="1707" y="4315"/>
                </a:lnTo>
                <a:lnTo>
                  <a:pt x="1707" y="2608"/>
                </a:lnTo>
                <a:lnTo>
                  <a:pt x="1707" y="2342"/>
                </a:lnTo>
                <a:lnTo>
                  <a:pt x="1707" y="368"/>
                </a:lnTo>
                <a:lnTo>
                  <a:pt x="532" y="368"/>
                </a:lnTo>
                <a:lnTo>
                  <a:pt x="532" y="2342"/>
                </a:lnTo>
                <a:lnTo>
                  <a:pt x="532" y="2608"/>
                </a:lnTo>
                <a:lnTo>
                  <a:pt x="532" y="4315"/>
                </a:lnTo>
                <a:lnTo>
                  <a:pt x="276" y="4315"/>
                </a:lnTo>
                <a:lnTo>
                  <a:pt x="2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36"/>
          <p:cNvGrpSpPr/>
          <p:nvPr/>
        </p:nvGrpSpPr>
        <p:grpSpPr>
          <a:xfrm>
            <a:off x="3781225" y="1363254"/>
            <a:ext cx="4905500" cy="1043020"/>
            <a:chOff x="3781225" y="1363254"/>
            <a:chExt cx="4905500" cy="1043020"/>
          </a:xfrm>
        </p:grpSpPr>
        <p:sp>
          <p:nvSpPr>
            <p:cNvPr id="1101" name="Google Shape;1101;p36"/>
            <p:cNvSpPr/>
            <p:nvPr/>
          </p:nvSpPr>
          <p:spPr>
            <a:xfrm>
              <a:off x="3781225" y="1363254"/>
              <a:ext cx="2926521" cy="885226"/>
            </a:xfrm>
            <a:custGeom>
              <a:avLst/>
              <a:gdLst/>
              <a:ahLst/>
              <a:cxnLst/>
              <a:rect l="l" t="t" r="r" b="b"/>
              <a:pathLst>
                <a:path w="28580" h="8645" extrusionOk="0">
                  <a:moveTo>
                    <a:pt x="4322" y="1"/>
                  </a:moveTo>
                  <a:cubicBezTo>
                    <a:pt x="1934" y="1"/>
                    <a:pt x="0" y="1933"/>
                    <a:pt x="0" y="4323"/>
                  </a:cubicBezTo>
                  <a:cubicBezTo>
                    <a:pt x="0" y="5244"/>
                    <a:pt x="288" y="6107"/>
                    <a:pt x="784" y="6810"/>
                  </a:cubicBezTo>
                  <a:cubicBezTo>
                    <a:pt x="1566" y="7921"/>
                    <a:pt x="2855" y="8645"/>
                    <a:pt x="4322" y="8645"/>
                  </a:cubicBezTo>
                  <a:lnTo>
                    <a:pt x="7455" y="8645"/>
                  </a:lnTo>
                  <a:cubicBezTo>
                    <a:pt x="7386" y="8555"/>
                    <a:pt x="7306" y="8476"/>
                    <a:pt x="7227" y="8397"/>
                  </a:cubicBezTo>
                  <a:lnTo>
                    <a:pt x="7188" y="8357"/>
                  </a:lnTo>
                  <a:cubicBezTo>
                    <a:pt x="7029" y="8198"/>
                    <a:pt x="6870" y="8060"/>
                    <a:pt x="6692" y="7931"/>
                  </a:cubicBezTo>
                  <a:cubicBezTo>
                    <a:pt x="5988" y="7435"/>
                    <a:pt x="5145" y="7167"/>
                    <a:pt x="4273" y="7158"/>
                  </a:cubicBezTo>
                  <a:lnTo>
                    <a:pt x="4233" y="7158"/>
                  </a:lnTo>
                  <a:cubicBezTo>
                    <a:pt x="3777" y="7148"/>
                    <a:pt x="3341" y="7019"/>
                    <a:pt x="2965" y="6810"/>
                  </a:cubicBezTo>
                  <a:cubicBezTo>
                    <a:pt x="2082" y="6315"/>
                    <a:pt x="1478" y="5373"/>
                    <a:pt x="1478" y="4323"/>
                  </a:cubicBezTo>
                  <a:cubicBezTo>
                    <a:pt x="1487" y="2756"/>
                    <a:pt x="2756" y="1488"/>
                    <a:pt x="4322" y="1488"/>
                  </a:cubicBezTo>
                  <a:cubicBezTo>
                    <a:pt x="5839" y="1488"/>
                    <a:pt x="7118" y="2737"/>
                    <a:pt x="7148" y="4253"/>
                  </a:cubicBezTo>
                  <a:lnTo>
                    <a:pt x="7148" y="4283"/>
                  </a:lnTo>
                  <a:cubicBezTo>
                    <a:pt x="7168" y="5165"/>
                    <a:pt x="7425" y="6008"/>
                    <a:pt x="7921" y="6711"/>
                  </a:cubicBezTo>
                  <a:cubicBezTo>
                    <a:pt x="7941" y="6741"/>
                    <a:pt x="7961" y="6771"/>
                    <a:pt x="7990" y="6810"/>
                  </a:cubicBezTo>
                  <a:cubicBezTo>
                    <a:pt x="8040" y="6880"/>
                    <a:pt x="8100" y="6949"/>
                    <a:pt x="8159" y="7019"/>
                  </a:cubicBezTo>
                  <a:cubicBezTo>
                    <a:pt x="8218" y="7088"/>
                    <a:pt x="8287" y="7158"/>
                    <a:pt x="8347" y="7227"/>
                  </a:cubicBezTo>
                  <a:cubicBezTo>
                    <a:pt x="8466" y="7336"/>
                    <a:pt x="8585" y="7445"/>
                    <a:pt x="8714" y="7544"/>
                  </a:cubicBezTo>
                  <a:cubicBezTo>
                    <a:pt x="9408" y="7079"/>
                    <a:pt x="10241" y="6810"/>
                    <a:pt x="11133" y="6810"/>
                  </a:cubicBezTo>
                  <a:cubicBezTo>
                    <a:pt x="12590" y="6810"/>
                    <a:pt x="13889" y="7535"/>
                    <a:pt x="14672" y="8645"/>
                  </a:cubicBezTo>
                  <a:lnTo>
                    <a:pt x="24267" y="8645"/>
                  </a:lnTo>
                  <a:cubicBezTo>
                    <a:pt x="26647" y="8645"/>
                    <a:pt x="28580" y="6711"/>
                    <a:pt x="28580" y="4323"/>
                  </a:cubicBezTo>
                  <a:cubicBezTo>
                    <a:pt x="28580" y="1933"/>
                    <a:pt x="26647" y="1"/>
                    <a:pt x="24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 txBox="1"/>
            <p:nvPr/>
          </p:nvSpPr>
          <p:spPr>
            <a:xfrm>
              <a:off x="4928725" y="1521874"/>
              <a:ext cx="1702800" cy="8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3" name="Google Shape;1103;p36"/>
            <p:cNvSpPr txBox="1"/>
            <p:nvPr/>
          </p:nvSpPr>
          <p:spPr>
            <a:xfrm>
              <a:off x="6831825" y="1435361"/>
              <a:ext cx="18549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4" name="Google Shape;1104;p36"/>
          <p:cNvGrpSpPr/>
          <p:nvPr/>
        </p:nvGrpSpPr>
        <p:grpSpPr>
          <a:xfrm>
            <a:off x="3781225" y="2760960"/>
            <a:ext cx="4905500" cy="1037402"/>
            <a:chOff x="3781225" y="2760960"/>
            <a:chExt cx="4905500" cy="1037402"/>
          </a:xfrm>
        </p:grpSpPr>
        <p:sp>
          <p:nvSpPr>
            <p:cNvPr id="1105" name="Google Shape;1105;p36"/>
            <p:cNvSpPr/>
            <p:nvPr/>
          </p:nvSpPr>
          <p:spPr>
            <a:xfrm>
              <a:off x="4504962" y="2760960"/>
              <a:ext cx="2202775" cy="885226"/>
            </a:xfrm>
            <a:custGeom>
              <a:avLst/>
              <a:gdLst/>
              <a:ahLst/>
              <a:cxnLst/>
              <a:rect l="l" t="t" r="r" b="b"/>
              <a:pathLst>
                <a:path w="21512" h="8645" extrusionOk="0">
                  <a:moveTo>
                    <a:pt x="7574" y="1"/>
                  </a:moveTo>
                  <a:cubicBezTo>
                    <a:pt x="6781" y="1091"/>
                    <a:pt x="5512" y="1795"/>
                    <a:pt x="4065" y="1795"/>
                  </a:cubicBezTo>
                  <a:lnTo>
                    <a:pt x="3906" y="1795"/>
                  </a:lnTo>
                  <a:cubicBezTo>
                    <a:pt x="3083" y="1765"/>
                    <a:pt x="2320" y="1507"/>
                    <a:pt x="1675" y="1081"/>
                  </a:cubicBezTo>
                  <a:cubicBezTo>
                    <a:pt x="1537" y="1181"/>
                    <a:pt x="1408" y="1300"/>
                    <a:pt x="1289" y="1419"/>
                  </a:cubicBezTo>
                  <a:lnTo>
                    <a:pt x="1190" y="1518"/>
                  </a:lnTo>
                  <a:cubicBezTo>
                    <a:pt x="1101" y="1606"/>
                    <a:pt x="1012" y="1706"/>
                    <a:pt x="932" y="1795"/>
                  </a:cubicBezTo>
                  <a:cubicBezTo>
                    <a:pt x="902" y="1835"/>
                    <a:pt x="873" y="1884"/>
                    <a:pt x="843" y="1924"/>
                  </a:cubicBezTo>
                  <a:cubicBezTo>
                    <a:pt x="338" y="2608"/>
                    <a:pt x="80" y="3441"/>
                    <a:pt x="89" y="4313"/>
                  </a:cubicBezTo>
                  <a:lnTo>
                    <a:pt x="89" y="4323"/>
                  </a:lnTo>
                  <a:cubicBezTo>
                    <a:pt x="89" y="4402"/>
                    <a:pt x="80" y="4481"/>
                    <a:pt x="70" y="4561"/>
                  </a:cubicBezTo>
                  <a:cubicBezTo>
                    <a:pt x="1" y="5393"/>
                    <a:pt x="238" y="6216"/>
                    <a:pt x="744" y="6860"/>
                  </a:cubicBezTo>
                  <a:cubicBezTo>
                    <a:pt x="783" y="6920"/>
                    <a:pt x="833" y="6970"/>
                    <a:pt x="873" y="7019"/>
                  </a:cubicBezTo>
                  <a:cubicBezTo>
                    <a:pt x="913" y="7069"/>
                    <a:pt x="962" y="7118"/>
                    <a:pt x="1012" y="7158"/>
                  </a:cubicBezTo>
                  <a:lnTo>
                    <a:pt x="1131" y="7287"/>
                  </a:lnTo>
                  <a:cubicBezTo>
                    <a:pt x="1299" y="7455"/>
                    <a:pt x="1488" y="7604"/>
                    <a:pt x="1675" y="7743"/>
                  </a:cubicBezTo>
                  <a:cubicBezTo>
                    <a:pt x="1735" y="7703"/>
                    <a:pt x="1794" y="7664"/>
                    <a:pt x="1854" y="7634"/>
                  </a:cubicBezTo>
                  <a:cubicBezTo>
                    <a:pt x="1854" y="7624"/>
                    <a:pt x="1864" y="7614"/>
                    <a:pt x="1874" y="7614"/>
                  </a:cubicBezTo>
                  <a:cubicBezTo>
                    <a:pt x="1884" y="7604"/>
                    <a:pt x="1894" y="7604"/>
                    <a:pt x="1904" y="7594"/>
                  </a:cubicBezTo>
                  <a:cubicBezTo>
                    <a:pt x="1913" y="7594"/>
                    <a:pt x="1924" y="7584"/>
                    <a:pt x="1933" y="7574"/>
                  </a:cubicBezTo>
                  <a:cubicBezTo>
                    <a:pt x="1944" y="7574"/>
                    <a:pt x="1953" y="7565"/>
                    <a:pt x="1963" y="7565"/>
                  </a:cubicBezTo>
                  <a:lnTo>
                    <a:pt x="1973" y="7565"/>
                  </a:lnTo>
                  <a:cubicBezTo>
                    <a:pt x="1983" y="7554"/>
                    <a:pt x="1993" y="7554"/>
                    <a:pt x="2003" y="7545"/>
                  </a:cubicBezTo>
                  <a:cubicBezTo>
                    <a:pt x="2013" y="7535"/>
                    <a:pt x="2023" y="7535"/>
                    <a:pt x="2032" y="7525"/>
                  </a:cubicBezTo>
                  <a:cubicBezTo>
                    <a:pt x="2043" y="7525"/>
                    <a:pt x="2052" y="7515"/>
                    <a:pt x="2062" y="7515"/>
                  </a:cubicBezTo>
                  <a:lnTo>
                    <a:pt x="2122" y="7485"/>
                  </a:lnTo>
                  <a:cubicBezTo>
                    <a:pt x="2151" y="7466"/>
                    <a:pt x="2181" y="7446"/>
                    <a:pt x="2211" y="7435"/>
                  </a:cubicBezTo>
                  <a:cubicBezTo>
                    <a:pt x="2241" y="7416"/>
                    <a:pt x="2281" y="7406"/>
                    <a:pt x="2310" y="7396"/>
                  </a:cubicBezTo>
                  <a:cubicBezTo>
                    <a:pt x="2340" y="7376"/>
                    <a:pt x="2369" y="7366"/>
                    <a:pt x="2400" y="7347"/>
                  </a:cubicBezTo>
                  <a:cubicBezTo>
                    <a:pt x="2429" y="7347"/>
                    <a:pt x="2449" y="7336"/>
                    <a:pt x="2469" y="7327"/>
                  </a:cubicBezTo>
                  <a:cubicBezTo>
                    <a:pt x="2479" y="7316"/>
                    <a:pt x="2488" y="7316"/>
                    <a:pt x="2499" y="7316"/>
                  </a:cubicBezTo>
                  <a:cubicBezTo>
                    <a:pt x="2508" y="7307"/>
                    <a:pt x="2518" y="7307"/>
                    <a:pt x="2528" y="7297"/>
                  </a:cubicBezTo>
                  <a:lnTo>
                    <a:pt x="2538" y="7297"/>
                  </a:lnTo>
                  <a:cubicBezTo>
                    <a:pt x="2548" y="7297"/>
                    <a:pt x="2558" y="7287"/>
                    <a:pt x="2568" y="7287"/>
                  </a:cubicBezTo>
                  <a:cubicBezTo>
                    <a:pt x="2587" y="7277"/>
                    <a:pt x="2607" y="7267"/>
                    <a:pt x="2627" y="7267"/>
                  </a:cubicBezTo>
                  <a:cubicBezTo>
                    <a:pt x="2647" y="7257"/>
                    <a:pt x="2657" y="7257"/>
                    <a:pt x="2667" y="7247"/>
                  </a:cubicBezTo>
                  <a:cubicBezTo>
                    <a:pt x="2687" y="7247"/>
                    <a:pt x="2706" y="7237"/>
                    <a:pt x="2726" y="7228"/>
                  </a:cubicBezTo>
                  <a:cubicBezTo>
                    <a:pt x="2776" y="7217"/>
                    <a:pt x="2816" y="7208"/>
                    <a:pt x="2856" y="7188"/>
                  </a:cubicBezTo>
                  <a:cubicBezTo>
                    <a:pt x="2875" y="7188"/>
                    <a:pt x="2885" y="7188"/>
                    <a:pt x="2895" y="7178"/>
                  </a:cubicBezTo>
                  <a:cubicBezTo>
                    <a:pt x="2915" y="7178"/>
                    <a:pt x="2925" y="7168"/>
                    <a:pt x="2935" y="7168"/>
                  </a:cubicBezTo>
                  <a:cubicBezTo>
                    <a:pt x="2955" y="7168"/>
                    <a:pt x="2964" y="7158"/>
                    <a:pt x="2984" y="7158"/>
                  </a:cubicBezTo>
                  <a:cubicBezTo>
                    <a:pt x="3004" y="7148"/>
                    <a:pt x="3024" y="7148"/>
                    <a:pt x="3054" y="7138"/>
                  </a:cubicBezTo>
                  <a:cubicBezTo>
                    <a:pt x="3242" y="7089"/>
                    <a:pt x="3440" y="7059"/>
                    <a:pt x="3649" y="7039"/>
                  </a:cubicBezTo>
                  <a:lnTo>
                    <a:pt x="3678" y="7039"/>
                  </a:lnTo>
                  <a:cubicBezTo>
                    <a:pt x="3698" y="7039"/>
                    <a:pt x="3718" y="7029"/>
                    <a:pt x="3748" y="7029"/>
                  </a:cubicBezTo>
                  <a:lnTo>
                    <a:pt x="3876" y="7029"/>
                  </a:lnTo>
                  <a:cubicBezTo>
                    <a:pt x="3886" y="7029"/>
                    <a:pt x="3896" y="7019"/>
                    <a:pt x="3906" y="7019"/>
                  </a:cubicBezTo>
                  <a:lnTo>
                    <a:pt x="4065" y="7019"/>
                  </a:lnTo>
                  <a:cubicBezTo>
                    <a:pt x="5433" y="7019"/>
                    <a:pt x="6652" y="7653"/>
                    <a:pt x="7445" y="8645"/>
                  </a:cubicBezTo>
                  <a:lnTo>
                    <a:pt x="17199" y="8645"/>
                  </a:lnTo>
                  <a:cubicBezTo>
                    <a:pt x="19579" y="8645"/>
                    <a:pt x="21512" y="6712"/>
                    <a:pt x="21512" y="4323"/>
                  </a:cubicBezTo>
                  <a:cubicBezTo>
                    <a:pt x="21512" y="1934"/>
                    <a:pt x="19579" y="1"/>
                    <a:pt x="17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3781225" y="2760960"/>
              <a:ext cx="762452" cy="885226"/>
            </a:xfrm>
            <a:custGeom>
              <a:avLst/>
              <a:gdLst/>
              <a:ahLst/>
              <a:cxnLst/>
              <a:rect l="l" t="t" r="r" b="b"/>
              <a:pathLst>
                <a:path w="7446" h="8645" extrusionOk="0">
                  <a:moveTo>
                    <a:pt x="4322" y="1"/>
                  </a:moveTo>
                  <a:cubicBezTo>
                    <a:pt x="2875" y="1"/>
                    <a:pt x="1597" y="714"/>
                    <a:pt x="813" y="1795"/>
                  </a:cubicBezTo>
                  <a:cubicBezTo>
                    <a:pt x="298" y="2509"/>
                    <a:pt x="0" y="3381"/>
                    <a:pt x="0" y="4323"/>
                  </a:cubicBezTo>
                  <a:cubicBezTo>
                    <a:pt x="0" y="5344"/>
                    <a:pt x="347" y="6285"/>
                    <a:pt x="942" y="7019"/>
                  </a:cubicBezTo>
                  <a:cubicBezTo>
                    <a:pt x="1735" y="8010"/>
                    <a:pt x="2954" y="8645"/>
                    <a:pt x="4322" y="8645"/>
                  </a:cubicBezTo>
                  <a:lnTo>
                    <a:pt x="7257" y="8645"/>
                  </a:lnTo>
                  <a:cubicBezTo>
                    <a:pt x="7197" y="8585"/>
                    <a:pt x="7138" y="8516"/>
                    <a:pt x="7078" y="8457"/>
                  </a:cubicBezTo>
                  <a:lnTo>
                    <a:pt x="6721" y="8109"/>
                  </a:lnTo>
                  <a:lnTo>
                    <a:pt x="6602" y="7991"/>
                  </a:lnTo>
                  <a:cubicBezTo>
                    <a:pt x="5988" y="7435"/>
                    <a:pt x="5165" y="7158"/>
                    <a:pt x="4333" y="7158"/>
                  </a:cubicBezTo>
                  <a:lnTo>
                    <a:pt x="4322" y="7158"/>
                  </a:lnTo>
                  <a:cubicBezTo>
                    <a:pt x="4015" y="7158"/>
                    <a:pt x="3718" y="7109"/>
                    <a:pt x="3440" y="7019"/>
                  </a:cubicBezTo>
                  <a:cubicBezTo>
                    <a:pt x="2260" y="6642"/>
                    <a:pt x="1428" y="5512"/>
                    <a:pt x="1487" y="4194"/>
                  </a:cubicBezTo>
                  <a:cubicBezTo>
                    <a:pt x="1527" y="3153"/>
                    <a:pt x="2161" y="2251"/>
                    <a:pt x="3044" y="1795"/>
                  </a:cubicBezTo>
                  <a:cubicBezTo>
                    <a:pt x="3401" y="1617"/>
                    <a:pt x="3807" y="1507"/>
                    <a:pt x="4233" y="1488"/>
                  </a:cubicBezTo>
                  <a:lnTo>
                    <a:pt x="4402" y="1488"/>
                  </a:lnTo>
                  <a:cubicBezTo>
                    <a:pt x="4441" y="1489"/>
                    <a:pt x="4481" y="1490"/>
                    <a:pt x="4521" y="1490"/>
                  </a:cubicBezTo>
                  <a:cubicBezTo>
                    <a:pt x="5312" y="1490"/>
                    <a:pt x="6079" y="1206"/>
                    <a:pt x="6712" y="725"/>
                  </a:cubicBezTo>
                  <a:cubicBezTo>
                    <a:pt x="6840" y="615"/>
                    <a:pt x="6969" y="506"/>
                    <a:pt x="7098" y="388"/>
                  </a:cubicBezTo>
                  <a:lnTo>
                    <a:pt x="7188" y="288"/>
                  </a:lnTo>
                  <a:cubicBezTo>
                    <a:pt x="7276" y="199"/>
                    <a:pt x="7366" y="100"/>
                    <a:pt x="7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 txBox="1"/>
            <p:nvPr/>
          </p:nvSpPr>
          <p:spPr>
            <a:xfrm>
              <a:off x="4928725" y="2913961"/>
              <a:ext cx="1702800" cy="8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08" name="Google Shape;1108;p36"/>
            <p:cNvSpPr txBox="1"/>
            <p:nvPr/>
          </p:nvSpPr>
          <p:spPr>
            <a:xfrm>
              <a:off x="6831825" y="2832961"/>
              <a:ext cx="18549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It’s where we all live 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9" name="Google Shape;1109;p36"/>
          <p:cNvGrpSpPr/>
          <p:nvPr/>
        </p:nvGrpSpPr>
        <p:grpSpPr>
          <a:xfrm>
            <a:off x="457200" y="2060571"/>
            <a:ext cx="4906670" cy="1044052"/>
            <a:chOff x="457200" y="2060571"/>
            <a:chExt cx="4906670" cy="1044052"/>
          </a:xfrm>
        </p:grpSpPr>
        <p:sp>
          <p:nvSpPr>
            <p:cNvPr id="1110" name="Google Shape;1110;p36"/>
            <p:cNvSpPr/>
            <p:nvPr/>
          </p:nvSpPr>
          <p:spPr>
            <a:xfrm>
              <a:off x="2436249" y="2060571"/>
              <a:ext cx="2195710" cy="884305"/>
            </a:xfrm>
            <a:custGeom>
              <a:avLst/>
              <a:gdLst/>
              <a:ahLst/>
              <a:cxnLst/>
              <a:rect l="l" t="t" r="r" b="b"/>
              <a:pathLst>
                <a:path w="21443" h="8636" extrusionOk="0">
                  <a:moveTo>
                    <a:pt x="4323" y="0"/>
                  </a:moveTo>
                  <a:cubicBezTo>
                    <a:pt x="1933" y="0"/>
                    <a:pt x="1" y="1934"/>
                    <a:pt x="1" y="4313"/>
                  </a:cubicBezTo>
                  <a:cubicBezTo>
                    <a:pt x="1" y="4917"/>
                    <a:pt x="120" y="5483"/>
                    <a:pt x="347" y="5998"/>
                  </a:cubicBezTo>
                  <a:cubicBezTo>
                    <a:pt x="1002" y="7554"/>
                    <a:pt x="2538" y="8635"/>
                    <a:pt x="4323" y="8635"/>
                  </a:cubicBezTo>
                  <a:lnTo>
                    <a:pt x="13948" y="8635"/>
                  </a:lnTo>
                  <a:cubicBezTo>
                    <a:pt x="14732" y="7554"/>
                    <a:pt x="16010" y="6841"/>
                    <a:pt x="17457" y="6841"/>
                  </a:cubicBezTo>
                  <a:lnTo>
                    <a:pt x="20580" y="6841"/>
                  </a:lnTo>
                  <a:cubicBezTo>
                    <a:pt x="20610" y="6801"/>
                    <a:pt x="20649" y="6761"/>
                    <a:pt x="20679" y="6722"/>
                  </a:cubicBezTo>
                  <a:cubicBezTo>
                    <a:pt x="21185" y="6038"/>
                    <a:pt x="21433" y="5195"/>
                    <a:pt x="21433" y="4333"/>
                  </a:cubicBezTo>
                  <a:lnTo>
                    <a:pt x="21433" y="4313"/>
                  </a:lnTo>
                  <a:lnTo>
                    <a:pt x="21433" y="4293"/>
                  </a:lnTo>
                  <a:cubicBezTo>
                    <a:pt x="21442" y="3430"/>
                    <a:pt x="21175" y="2598"/>
                    <a:pt x="20669" y="1934"/>
                  </a:cubicBezTo>
                  <a:cubicBezTo>
                    <a:pt x="20640" y="1894"/>
                    <a:pt x="20610" y="1864"/>
                    <a:pt x="20590" y="1835"/>
                  </a:cubicBezTo>
                  <a:lnTo>
                    <a:pt x="17457" y="1835"/>
                  </a:lnTo>
                  <a:cubicBezTo>
                    <a:pt x="15990" y="1835"/>
                    <a:pt x="14701" y="1111"/>
                    <a:pt x="13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673506" y="2062619"/>
              <a:ext cx="690364" cy="885226"/>
            </a:xfrm>
            <a:custGeom>
              <a:avLst/>
              <a:gdLst/>
              <a:ahLst/>
              <a:cxnLst/>
              <a:rect l="l" t="t" r="r" b="b"/>
              <a:pathLst>
                <a:path w="6742" h="8645" extrusionOk="0">
                  <a:moveTo>
                    <a:pt x="2419" y="0"/>
                  </a:moveTo>
                  <a:cubicBezTo>
                    <a:pt x="1527" y="0"/>
                    <a:pt x="694" y="278"/>
                    <a:pt x="0" y="744"/>
                  </a:cubicBezTo>
                  <a:cubicBezTo>
                    <a:pt x="650" y="1231"/>
                    <a:pt x="1438" y="1488"/>
                    <a:pt x="2258" y="1488"/>
                  </a:cubicBezTo>
                  <a:cubicBezTo>
                    <a:pt x="2288" y="1488"/>
                    <a:pt x="2319" y="1488"/>
                    <a:pt x="2349" y="1487"/>
                  </a:cubicBezTo>
                  <a:lnTo>
                    <a:pt x="2419" y="1487"/>
                  </a:lnTo>
                  <a:cubicBezTo>
                    <a:pt x="2915" y="1487"/>
                    <a:pt x="3380" y="1617"/>
                    <a:pt x="3787" y="1844"/>
                  </a:cubicBezTo>
                  <a:cubicBezTo>
                    <a:pt x="4699" y="2340"/>
                    <a:pt x="5294" y="3331"/>
                    <a:pt x="5254" y="4452"/>
                  </a:cubicBezTo>
                  <a:cubicBezTo>
                    <a:pt x="5204" y="5492"/>
                    <a:pt x="4580" y="6395"/>
                    <a:pt x="3697" y="6851"/>
                  </a:cubicBezTo>
                  <a:cubicBezTo>
                    <a:pt x="3331" y="7039"/>
                    <a:pt x="2924" y="7148"/>
                    <a:pt x="2508" y="7158"/>
                  </a:cubicBezTo>
                  <a:lnTo>
                    <a:pt x="2340" y="7158"/>
                  </a:lnTo>
                  <a:cubicBezTo>
                    <a:pt x="2311" y="7157"/>
                    <a:pt x="2283" y="7157"/>
                    <a:pt x="2255" y="7157"/>
                  </a:cubicBezTo>
                  <a:cubicBezTo>
                    <a:pt x="1443" y="7157"/>
                    <a:pt x="672" y="7432"/>
                    <a:pt x="29" y="7921"/>
                  </a:cubicBezTo>
                  <a:cubicBezTo>
                    <a:pt x="674" y="8347"/>
                    <a:pt x="1437" y="8615"/>
                    <a:pt x="2260" y="8645"/>
                  </a:cubicBezTo>
                  <a:lnTo>
                    <a:pt x="2419" y="8645"/>
                  </a:lnTo>
                  <a:cubicBezTo>
                    <a:pt x="3866" y="8645"/>
                    <a:pt x="5135" y="7941"/>
                    <a:pt x="5928" y="6851"/>
                  </a:cubicBezTo>
                  <a:cubicBezTo>
                    <a:pt x="6433" y="6137"/>
                    <a:pt x="6741" y="5265"/>
                    <a:pt x="6741" y="4322"/>
                  </a:cubicBezTo>
                  <a:cubicBezTo>
                    <a:pt x="6741" y="3401"/>
                    <a:pt x="6444" y="2538"/>
                    <a:pt x="5958" y="1844"/>
                  </a:cubicBezTo>
                  <a:cubicBezTo>
                    <a:pt x="5175" y="724"/>
                    <a:pt x="3876" y="0"/>
                    <a:pt x="2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 txBox="1"/>
            <p:nvPr/>
          </p:nvSpPr>
          <p:spPr>
            <a:xfrm>
              <a:off x="2512450" y="2220223"/>
              <a:ext cx="1702800" cy="8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3" name="Google Shape;1113;p36"/>
            <p:cNvSpPr txBox="1"/>
            <p:nvPr/>
          </p:nvSpPr>
          <p:spPr>
            <a:xfrm>
              <a:off x="457200" y="2160305"/>
              <a:ext cx="18549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planet’s name has nothing to do with the liquid metal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4" name="Google Shape;1114;p36"/>
          <p:cNvGrpSpPr/>
          <p:nvPr/>
        </p:nvGrpSpPr>
        <p:grpSpPr>
          <a:xfrm>
            <a:off x="457223" y="3479677"/>
            <a:ext cx="4906673" cy="1037410"/>
            <a:chOff x="457223" y="3479677"/>
            <a:chExt cx="4906673" cy="1037410"/>
          </a:xfrm>
        </p:grpSpPr>
        <p:sp>
          <p:nvSpPr>
            <p:cNvPr id="1115" name="Google Shape;1115;p36"/>
            <p:cNvSpPr/>
            <p:nvPr/>
          </p:nvSpPr>
          <p:spPr>
            <a:xfrm>
              <a:off x="2436249" y="3479677"/>
              <a:ext cx="2927647" cy="885226"/>
            </a:xfrm>
            <a:custGeom>
              <a:avLst/>
              <a:gdLst/>
              <a:ahLst/>
              <a:cxnLst/>
              <a:rect l="l" t="t" r="r" b="b"/>
              <a:pathLst>
                <a:path w="28591" h="8645" extrusionOk="0">
                  <a:moveTo>
                    <a:pt x="4323" y="0"/>
                  </a:moveTo>
                  <a:cubicBezTo>
                    <a:pt x="1933" y="0"/>
                    <a:pt x="1" y="1933"/>
                    <a:pt x="1" y="4322"/>
                  </a:cubicBezTo>
                  <a:cubicBezTo>
                    <a:pt x="1" y="6712"/>
                    <a:pt x="1933" y="8644"/>
                    <a:pt x="4323" y="8644"/>
                  </a:cubicBezTo>
                  <a:lnTo>
                    <a:pt x="24268" y="8644"/>
                  </a:lnTo>
                  <a:cubicBezTo>
                    <a:pt x="26657" y="8644"/>
                    <a:pt x="28590" y="6712"/>
                    <a:pt x="28590" y="4322"/>
                  </a:cubicBezTo>
                  <a:cubicBezTo>
                    <a:pt x="28590" y="3301"/>
                    <a:pt x="28233" y="2370"/>
                    <a:pt x="27648" y="1626"/>
                  </a:cubicBezTo>
                  <a:cubicBezTo>
                    <a:pt x="26855" y="634"/>
                    <a:pt x="25636" y="0"/>
                    <a:pt x="24268" y="0"/>
                  </a:cubicBezTo>
                  <a:lnTo>
                    <a:pt x="24109" y="0"/>
                  </a:lnTo>
                  <a:cubicBezTo>
                    <a:pt x="24099" y="0"/>
                    <a:pt x="24089" y="10"/>
                    <a:pt x="24079" y="10"/>
                  </a:cubicBezTo>
                  <a:lnTo>
                    <a:pt x="23940" y="10"/>
                  </a:lnTo>
                  <a:cubicBezTo>
                    <a:pt x="23931" y="10"/>
                    <a:pt x="23921" y="20"/>
                    <a:pt x="23911" y="20"/>
                  </a:cubicBezTo>
                  <a:lnTo>
                    <a:pt x="23852" y="20"/>
                  </a:lnTo>
                  <a:cubicBezTo>
                    <a:pt x="23841" y="20"/>
                    <a:pt x="23832" y="20"/>
                    <a:pt x="23821" y="30"/>
                  </a:cubicBezTo>
                  <a:lnTo>
                    <a:pt x="23742" y="30"/>
                  </a:lnTo>
                  <a:cubicBezTo>
                    <a:pt x="23733" y="30"/>
                    <a:pt x="23733" y="30"/>
                    <a:pt x="23722" y="40"/>
                  </a:cubicBezTo>
                  <a:lnTo>
                    <a:pt x="23683" y="40"/>
                  </a:lnTo>
                  <a:cubicBezTo>
                    <a:pt x="23673" y="40"/>
                    <a:pt x="23663" y="40"/>
                    <a:pt x="23653" y="50"/>
                  </a:cubicBezTo>
                  <a:lnTo>
                    <a:pt x="23603" y="50"/>
                  </a:lnTo>
                  <a:cubicBezTo>
                    <a:pt x="23603" y="50"/>
                    <a:pt x="23594" y="50"/>
                    <a:pt x="23594" y="60"/>
                  </a:cubicBezTo>
                  <a:lnTo>
                    <a:pt x="23534" y="60"/>
                  </a:lnTo>
                  <a:cubicBezTo>
                    <a:pt x="23515" y="70"/>
                    <a:pt x="23495" y="70"/>
                    <a:pt x="23475" y="79"/>
                  </a:cubicBezTo>
                  <a:lnTo>
                    <a:pt x="23435" y="79"/>
                  </a:lnTo>
                  <a:cubicBezTo>
                    <a:pt x="23425" y="79"/>
                    <a:pt x="23415" y="90"/>
                    <a:pt x="23405" y="90"/>
                  </a:cubicBezTo>
                  <a:lnTo>
                    <a:pt x="23385" y="90"/>
                  </a:lnTo>
                  <a:cubicBezTo>
                    <a:pt x="23376" y="99"/>
                    <a:pt x="23365" y="99"/>
                    <a:pt x="23346" y="99"/>
                  </a:cubicBezTo>
                  <a:cubicBezTo>
                    <a:pt x="23336" y="99"/>
                    <a:pt x="23326" y="99"/>
                    <a:pt x="23316" y="109"/>
                  </a:cubicBezTo>
                  <a:cubicBezTo>
                    <a:pt x="23306" y="109"/>
                    <a:pt x="23296" y="109"/>
                    <a:pt x="23286" y="119"/>
                  </a:cubicBezTo>
                  <a:lnTo>
                    <a:pt x="23246" y="119"/>
                  </a:lnTo>
                  <a:cubicBezTo>
                    <a:pt x="23237" y="129"/>
                    <a:pt x="23227" y="129"/>
                    <a:pt x="23217" y="129"/>
                  </a:cubicBezTo>
                  <a:lnTo>
                    <a:pt x="23207" y="129"/>
                  </a:lnTo>
                  <a:cubicBezTo>
                    <a:pt x="23197" y="139"/>
                    <a:pt x="23187" y="139"/>
                    <a:pt x="23177" y="139"/>
                  </a:cubicBezTo>
                  <a:cubicBezTo>
                    <a:pt x="23158" y="149"/>
                    <a:pt x="23147" y="149"/>
                    <a:pt x="23138" y="149"/>
                  </a:cubicBezTo>
                  <a:cubicBezTo>
                    <a:pt x="23128" y="159"/>
                    <a:pt x="23118" y="159"/>
                    <a:pt x="23098" y="159"/>
                  </a:cubicBezTo>
                  <a:cubicBezTo>
                    <a:pt x="23088" y="169"/>
                    <a:pt x="23078" y="169"/>
                    <a:pt x="23068" y="169"/>
                  </a:cubicBezTo>
                  <a:cubicBezTo>
                    <a:pt x="23059" y="178"/>
                    <a:pt x="23039" y="178"/>
                    <a:pt x="23028" y="178"/>
                  </a:cubicBezTo>
                  <a:cubicBezTo>
                    <a:pt x="23019" y="189"/>
                    <a:pt x="23009" y="189"/>
                    <a:pt x="22999" y="189"/>
                  </a:cubicBezTo>
                  <a:cubicBezTo>
                    <a:pt x="22989" y="198"/>
                    <a:pt x="22979" y="198"/>
                    <a:pt x="22969" y="198"/>
                  </a:cubicBezTo>
                  <a:cubicBezTo>
                    <a:pt x="22959" y="198"/>
                    <a:pt x="22959" y="209"/>
                    <a:pt x="22959" y="209"/>
                  </a:cubicBezTo>
                  <a:cubicBezTo>
                    <a:pt x="22949" y="209"/>
                    <a:pt x="22940" y="209"/>
                    <a:pt x="22929" y="218"/>
                  </a:cubicBezTo>
                  <a:cubicBezTo>
                    <a:pt x="22850" y="238"/>
                    <a:pt x="22771" y="268"/>
                    <a:pt x="22691" y="297"/>
                  </a:cubicBezTo>
                  <a:cubicBezTo>
                    <a:pt x="22682" y="297"/>
                    <a:pt x="22682" y="308"/>
                    <a:pt x="22672" y="308"/>
                  </a:cubicBezTo>
                  <a:cubicBezTo>
                    <a:pt x="22662" y="308"/>
                    <a:pt x="22652" y="317"/>
                    <a:pt x="22642" y="317"/>
                  </a:cubicBezTo>
                  <a:cubicBezTo>
                    <a:pt x="22632" y="317"/>
                    <a:pt x="22622" y="328"/>
                    <a:pt x="22612" y="328"/>
                  </a:cubicBezTo>
                  <a:cubicBezTo>
                    <a:pt x="22603" y="337"/>
                    <a:pt x="22583" y="347"/>
                    <a:pt x="22563" y="357"/>
                  </a:cubicBezTo>
                  <a:cubicBezTo>
                    <a:pt x="22553" y="357"/>
                    <a:pt x="22533" y="367"/>
                    <a:pt x="22523" y="367"/>
                  </a:cubicBezTo>
                  <a:cubicBezTo>
                    <a:pt x="22513" y="377"/>
                    <a:pt x="22503" y="377"/>
                    <a:pt x="22493" y="377"/>
                  </a:cubicBezTo>
                  <a:cubicBezTo>
                    <a:pt x="22434" y="407"/>
                    <a:pt x="22384" y="436"/>
                    <a:pt x="22325" y="466"/>
                  </a:cubicBezTo>
                  <a:cubicBezTo>
                    <a:pt x="22315" y="466"/>
                    <a:pt x="22305" y="476"/>
                    <a:pt x="22295" y="476"/>
                  </a:cubicBezTo>
                  <a:cubicBezTo>
                    <a:pt x="22285" y="486"/>
                    <a:pt x="22265" y="496"/>
                    <a:pt x="22255" y="496"/>
                  </a:cubicBezTo>
                  <a:cubicBezTo>
                    <a:pt x="22246" y="506"/>
                    <a:pt x="22235" y="506"/>
                    <a:pt x="22226" y="516"/>
                  </a:cubicBezTo>
                  <a:cubicBezTo>
                    <a:pt x="22216" y="516"/>
                    <a:pt x="22206" y="526"/>
                    <a:pt x="22196" y="535"/>
                  </a:cubicBezTo>
                  <a:cubicBezTo>
                    <a:pt x="22186" y="535"/>
                    <a:pt x="22176" y="546"/>
                    <a:pt x="22166" y="546"/>
                  </a:cubicBezTo>
                  <a:cubicBezTo>
                    <a:pt x="22156" y="555"/>
                    <a:pt x="22147" y="555"/>
                    <a:pt x="22136" y="565"/>
                  </a:cubicBezTo>
                  <a:cubicBezTo>
                    <a:pt x="22127" y="575"/>
                    <a:pt x="22107" y="575"/>
                    <a:pt x="22097" y="585"/>
                  </a:cubicBezTo>
                  <a:cubicBezTo>
                    <a:pt x="22087" y="595"/>
                    <a:pt x="22077" y="595"/>
                    <a:pt x="22067" y="605"/>
                  </a:cubicBezTo>
                  <a:cubicBezTo>
                    <a:pt x="22057" y="615"/>
                    <a:pt x="22047" y="615"/>
                    <a:pt x="22037" y="625"/>
                  </a:cubicBezTo>
                  <a:cubicBezTo>
                    <a:pt x="21978" y="654"/>
                    <a:pt x="21928" y="684"/>
                    <a:pt x="21878" y="724"/>
                  </a:cubicBezTo>
                  <a:cubicBezTo>
                    <a:pt x="22592" y="1220"/>
                    <a:pt x="23445" y="1467"/>
                    <a:pt x="24327" y="1487"/>
                  </a:cubicBezTo>
                  <a:cubicBezTo>
                    <a:pt x="24456" y="1487"/>
                    <a:pt x="24575" y="1497"/>
                    <a:pt x="24704" y="1517"/>
                  </a:cubicBezTo>
                  <a:cubicBezTo>
                    <a:pt x="24852" y="1546"/>
                    <a:pt x="25002" y="1577"/>
                    <a:pt x="25150" y="1626"/>
                  </a:cubicBezTo>
                  <a:cubicBezTo>
                    <a:pt x="26171" y="1963"/>
                    <a:pt x="26944" y="2865"/>
                    <a:pt x="27073" y="3956"/>
                  </a:cubicBezTo>
                  <a:cubicBezTo>
                    <a:pt x="27295" y="5687"/>
                    <a:pt x="25952" y="7160"/>
                    <a:pt x="24262" y="7160"/>
                  </a:cubicBezTo>
                  <a:cubicBezTo>
                    <a:pt x="24143" y="7160"/>
                    <a:pt x="24023" y="7152"/>
                    <a:pt x="23901" y="7137"/>
                  </a:cubicBezTo>
                  <a:cubicBezTo>
                    <a:pt x="22662" y="6979"/>
                    <a:pt x="21660" y="6007"/>
                    <a:pt x="21462" y="4778"/>
                  </a:cubicBezTo>
                  <a:cubicBezTo>
                    <a:pt x="21442" y="4650"/>
                    <a:pt x="21433" y="4520"/>
                    <a:pt x="21433" y="4401"/>
                  </a:cubicBezTo>
                  <a:cubicBezTo>
                    <a:pt x="21413" y="3520"/>
                    <a:pt x="21145" y="2667"/>
                    <a:pt x="20649" y="1963"/>
                  </a:cubicBezTo>
                  <a:lnTo>
                    <a:pt x="20649" y="1953"/>
                  </a:lnTo>
                  <a:cubicBezTo>
                    <a:pt x="20570" y="1844"/>
                    <a:pt x="20481" y="1735"/>
                    <a:pt x="20392" y="1626"/>
                  </a:cubicBezTo>
                  <a:lnTo>
                    <a:pt x="17457" y="1626"/>
                  </a:lnTo>
                  <a:cubicBezTo>
                    <a:pt x="16089" y="1626"/>
                    <a:pt x="14870" y="991"/>
                    <a:pt x="140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 txBox="1"/>
            <p:nvPr/>
          </p:nvSpPr>
          <p:spPr>
            <a:xfrm>
              <a:off x="2512450" y="3632688"/>
              <a:ext cx="1702800" cy="8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7" name="Google Shape;1117;p36"/>
            <p:cNvSpPr txBox="1"/>
            <p:nvPr/>
          </p:nvSpPr>
          <p:spPr>
            <a:xfrm>
              <a:off x="457223" y="3577405"/>
              <a:ext cx="18549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7"/>
          <p:cNvSpPr/>
          <p:nvPr/>
        </p:nvSpPr>
        <p:spPr>
          <a:xfrm>
            <a:off x="4552442" y="1443600"/>
            <a:ext cx="19875" cy="3252877"/>
          </a:xfrm>
          <a:custGeom>
            <a:avLst/>
            <a:gdLst/>
            <a:ahLst/>
            <a:cxnLst/>
            <a:rect l="l" t="t" r="r" b="b"/>
            <a:pathLst>
              <a:path w="267" h="82242" extrusionOk="0">
                <a:moveTo>
                  <a:pt x="133" y="0"/>
                </a:moveTo>
                <a:cubicBezTo>
                  <a:pt x="62" y="0"/>
                  <a:pt x="1" y="62"/>
                  <a:pt x="1" y="134"/>
                </a:cubicBezTo>
                <a:lnTo>
                  <a:pt x="1" y="82109"/>
                </a:lnTo>
                <a:cubicBezTo>
                  <a:pt x="1" y="82180"/>
                  <a:pt x="62" y="82241"/>
                  <a:pt x="133" y="82241"/>
                </a:cubicBezTo>
                <a:cubicBezTo>
                  <a:pt x="205" y="82241"/>
                  <a:pt x="267" y="82180"/>
                  <a:pt x="267" y="82109"/>
                </a:cubicBezTo>
                <a:lnTo>
                  <a:pt x="267" y="134"/>
                </a:lnTo>
                <a:cubicBezTo>
                  <a:pt x="267" y="62"/>
                  <a:pt x="205" y="0"/>
                  <a:pt x="133" y="0"/>
                </a:cubicBezTo>
                <a:close/>
              </a:path>
            </a:pathLst>
          </a:custGeom>
          <a:solidFill>
            <a:srgbClr val="D5D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123" name="Google Shape;1123;p37"/>
          <p:cNvGrpSpPr/>
          <p:nvPr/>
        </p:nvGrpSpPr>
        <p:grpSpPr>
          <a:xfrm>
            <a:off x="4521842" y="3020279"/>
            <a:ext cx="4165008" cy="1050719"/>
            <a:chOff x="4521842" y="3020279"/>
            <a:chExt cx="4165008" cy="1050719"/>
          </a:xfrm>
        </p:grpSpPr>
        <p:sp>
          <p:nvSpPr>
            <p:cNvPr id="1124" name="Google Shape;1124;p37"/>
            <p:cNvSpPr/>
            <p:nvPr/>
          </p:nvSpPr>
          <p:spPr>
            <a:xfrm>
              <a:off x="4848280" y="3195341"/>
              <a:ext cx="873356" cy="695204"/>
            </a:xfrm>
            <a:custGeom>
              <a:avLst/>
              <a:gdLst/>
              <a:ahLst/>
              <a:cxnLst/>
              <a:rect l="l" t="t" r="r" b="b"/>
              <a:pathLst>
                <a:path w="19119" h="15219" extrusionOk="0">
                  <a:moveTo>
                    <a:pt x="10771" y="1"/>
                  </a:moveTo>
                  <a:cubicBezTo>
                    <a:pt x="8824" y="1"/>
                    <a:pt x="6876" y="745"/>
                    <a:pt x="5389" y="2232"/>
                  </a:cubicBezTo>
                  <a:cubicBezTo>
                    <a:pt x="4417" y="3214"/>
                    <a:pt x="3763" y="4389"/>
                    <a:pt x="3426" y="5636"/>
                  </a:cubicBezTo>
                  <a:lnTo>
                    <a:pt x="0" y="7610"/>
                  </a:lnTo>
                  <a:lnTo>
                    <a:pt x="3426" y="9583"/>
                  </a:lnTo>
                  <a:cubicBezTo>
                    <a:pt x="3763" y="10830"/>
                    <a:pt x="4417" y="12016"/>
                    <a:pt x="5389" y="12988"/>
                  </a:cubicBezTo>
                  <a:cubicBezTo>
                    <a:pt x="6876" y="14475"/>
                    <a:pt x="8824" y="15219"/>
                    <a:pt x="10771" y="15219"/>
                  </a:cubicBezTo>
                  <a:cubicBezTo>
                    <a:pt x="12719" y="15219"/>
                    <a:pt x="14667" y="14475"/>
                    <a:pt x="16154" y="12988"/>
                  </a:cubicBezTo>
                  <a:cubicBezTo>
                    <a:pt x="19119" y="10023"/>
                    <a:pt x="19119" y="5197"/>
                    <a:pt x="16154" y="2232"/>
                  </a:cubicBezTo>
                  <a:cubicBezTo>
                    <a:pt x="14667" y="745"/>
                    <a:pt x="12719" y="1"/>
                    <a:pt x="10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5095369" y="3319594"/>
              <a:ext cx="489918" cy="446750"/>
            </a:xfrm>
            <a:custGeom>
              <a:avLst/>
              <a:gdLst/>
              <a:ahLst/>
              <a:cxnLst/>
              <a:rect l="l" t="t" r="r" b="b"/>
              <a:pathLst>
                <a:path w="10725" h="9780" extrusionOk="0">
                  <a:moveTo>
                    <a:pt x="5362" y="0"/>
                  </a:moveTo>
                  <a:cubicBezTo>
                    <a:pt x="4110" y="0"/>
                    <a:pt x="2858" y="478"/>
                    <a:pt x="1902" y="1434"/>
                  </a:cubicBezTo>
                  <a:cubicBezTo>
                    <a:pt x="0" y="3346"/>
                    <a:pt x="0" y="6434"/>
                    <a:pt x="1902" y="8346"/>
                  </a:cubicBezTo>
                  <a:cubicBezTo>
                    <a:pt x="2858" y="9302"/>
                    <a:pt x="4110" y="9779"/>
                    <a:pt x="5362" y="9779"/>
                  </a:cubicBezTo>
                  <a:cubicBezTo>
                    <a:pt x="6615" y="9779"/>
                    <a:pt x="7867" y="9302"/>
                    <a:pt x="8823" y="8346"/>
                  </a:cubicBezTo>
                  <a:cubicBezTo>
                    <a:pt x="10725" y="6434"/>
                    <a:pt x="10725" y="3346"/>
                    <a:pt x="8823" y="1434"/>
                  </a:cubicBezTo>
                  <a:cubicBezTo>
                    <a:pt x="7867" y="478"/>
                    <a:pt x="6615" y="0"/>
                    <a:pt x="5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521842" y="3517758"/>
              <a:ext cx="88756" cy="88756"/>
            </a:xfrm>
            <a:custGeom>
              <a:avLst/>
              <a:gdLst/>
              <a:ahLst/>
              <a:cxnLst/>
              <a:rect l="l" t="t" r="r" b="b"/>
              <a:pathLst>
                <a:path w="1943" h="1943" extrusionOk="0">
                  <a:moveTo>
                    <a:pt x="971" y="0"/>
                  </a:moveTo>
                  <a:cubicBezTo>
                    <a:pt x="440" y="0"/>
                    <a:pt x="0" y="439"/>
                    <a:pt x="0" y="971"/>
                  </a:cubicBezTo>
                  <a:cubicBezTo>
                    <a:pt x="0" y="1503"/>
                    <a:pt x="440" y="1943"/>
                    <a:pt x="971" y="1943"/>
                  </a:cubicBezTo>
                  <a:cubicBezTo>
                    <a:pt x="1503" y="1943"/>
                    <a:pt x="1943" y="1503"/>
                    <a:pt x="1943" y="971"/>
                  </a:cubicBezTo>
                  <a:cubicBezTo>
                    <a:pt x="1943" y="439"/>
                    <a:pt x="1503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 txBox="1"/>
            <p:nvPr/>
          </p:nvSpPr>
          <p:spPr>
            <a:xfrm>
              <a:off x="5726450" y="3321597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 and the fourth-brightest object in the night sky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8" name="Google Shape;1128;p37"/>
            <p:cNvSpPr txBox="1"/>
            <p:nvPr/>
          </p:nvSpPr>
          <p:spPr>
            <a:xfrm>
              <a:off x="5726450" y="3020279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29" name="Google Shape;1129;p37"/>
          <p:cNvGrpSpPr/>
          <p:nvPr/>
        </p:nvGrpSpPr>
        <p:grpSpPr>
          <a:xfrm>
            <a:off x="457125" y="3645787"/>
            <a:ext cx="4153474" cy="1050719"/>
            <a:chOff x="457125" y="3645787"/>
            <a:chExt cx="4153474" cy="1050719"/>
          </a:xfrm>
        </p:grpSpPr>
        <p:sp>
          <p:nvSpPr>
            <p:cNvPr id="1130" name="Google Shape;1130;p37"/>
            <p:cNvSpPr/>
            <p:nvPr/>
          </p:nvSpPr>
          <p:spPr>
            <a:xfrm>
              <a:off x="4521842" y="4146375"/>
              <a:ext cx="88756" cy="88299"/>
            </a:xfrm>
            <a:custGeom>
              <a:avLst/>
              <a:gdLst/>
              <a:ahLst/>
              <a:cxnLst/>
              <a:rect l="l" t="t" r="r" b="b"/>
              <a:pathLst>
                <a:path w="1943" h="1933" extrusionOk="0">
                  <a:moveTo>
                    <a:pt x="971" y="0"/>
                  </a:moveTo>
                  <a:cubicBezTo>
                    <a:pt x="440" y="0"/>
                    <a:pt x="0" y="430"/>
                    <a:pt x="0" y="961"/>
                  </a:cubicBezTo>
                  <a:cubicBezTo>
                    <a:pt x="0" y="1503"/>
                    <a:pt x="440" y="1932"/>
                    <a:pt x="971" y="1932"/>
                  </a:cubicBezTo>
                  <a:cubicBezTo>
                    <a:pt x="1503" y="1932"/>
                    <a:pt x="1943" y="1503"/>
                    <a:pt x="1943" y="961"/>
                  </a:cubicBezTo>
                  <a:cubicBezTo>
                    <a:pt x="1943" y="430"/>
                    <a:pt x="1503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454183" y="3842641"/>
              <a:ext cx="873402" cy="695341"/>
            </a:xfrm>
            <a:custGeom>
              <a:avLst/>
              <a:gdLst/>
              <a:ahLst/>
              <a:cxnLst/>
              <a:rect l="l" t="t" r="r" b="b"/>
              <a:pathLst>
                <a:path w="19120" h="15222" extrusionOk="0">
                  <a:moveTo>
                    <a:pt x="8353" y="1"/>
                  </a:moveTo>
                  <a:cubicBezTo>
                    <a:pt x="6405" y="1"/>
                    <a:pt x="4458" y="745"/>
                    <a:pt x="2975" y="2233"/>
                  </a:cubicBezTo>
                  <a:cubicBezTo>
                    <a:pt x="1" y="5207"/>
                    <a:pt x="1" y="10023"/>
                    <a:pt x="2975" y="12998"/>
                  </a:cubicBezTo>
                  <a:cubicBezTo>
                    <a:pt x="4458" y="14480"/>
                    <a:pt x="6405" y="15222"/>
                    <a:pt x="8353" y="15222"/>
                  </a:cubicBezTo>
                  <a:cubicBezTo>
                    <a:pt x="10301" y="15222"/>
                    <a:pt x="12248" y="14480"/>
                    <a:pt x="13731" y="12998"/>
                  </a:cubicBezTo>
                  <a:cubicBezTo>
                    <a:pt x="14712" y="12016"/>
                    <a:pt x="15367" y="10830"/>
                    <a:pt x="15704" y="9583"/>
                  </a:cubicBezTo>
                  <a:lnTo>
                    <a:pt x="19119" y="7610"/>
                  </a:lnTo>
                  <a:lnTo>
                    <a:pt x="15704" y="5637"/>
                  </a:lnTo>
                  <a:cubicBezTo>
                    <a:pt x="15367" y="4389"/>
                    <a:pt x="14712" y="3214"/>
                    <a:pt x="13731" y="2233"/>
                  </a:cubicBezTo>
                  <a:cubicBezTo>
                    <a:pt x="12248" y="745"/>
                    <a:pt x="10301" y="1"/>
                    <a:pt x="8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590541" y="3967259"/>
              <a:ext cx="490420" cy="446385"/>
            </a:xfrm>
            <a:custGeom>
              <a:avLst/>
              <a:gdLst/>
              <a:ahLst/>
              <a:cxnLst/>
              <a:rect l="l" t="t" r="r" b="b"/>
              <a:pathLst>
                <a:path w="10736" h="9772" extrusionOk="0">
                  <a:moveTo>
                    <a:pt x="5368" y="0"/>
                  </a:moveTo>
                  <a:cubicBezTo>
                    <a:pt x="4119" y="0"/>
                    <a:pt x="2869" y="476"/>
                    <a:pt x="1912" y="1427"/>
                  </a:cubicBezTo>
                  <a:cubicBezTo>
                    <a:pt x="1" y="3338"/>
                    <a:pt x="1" y="6436"/>
                    <a:pt x="1912" y="8338"/>
                  </a:cubicBezTo>
                  <a:cubicBezTo>
                    <a:pt x="2869" y="9294"/>
                    <a:pt x="4119" y="9772"/>
                    <a:pt x="5368" y="9772"/>
                  </a:cubicBezTo>
                  <a:cubicBezTo>
                    <a:pt x="6618" y="9772"/>
                    <a:pt x="7868" y="9294"/>
                    <a:pt x="8824" y="8338"/>
                  </a:cubicBezTo>
                  <a:cubicBezTo>
                    <a:pt x="10736" y="6436"/>
                    <a:pt x="10736" y="3338"/>
                    <a:pt x="8824" y="1427"/>
                  </a:cubicBezTo>
                  <a:cubicBezTo>
                    <a:pt x="7868" y="476"/>
                    <a:pt x="6618" y="0"/>
                    <a:pt x="5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 txBox="1"/>
            <p:nvPr/>
          </p:nvSpPr>
          <p:spPr>
            <a:xfrm>
              <a:off x="457187" y="3947105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atmosphere is extremely poisonous. It’s the second-brightest natural object in the night sky after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4" name="Google Shape;1134;p37"/>
            <p:cNvSpPr txBox="1"/>
            <p:nvPr/>
          </p:nvSpPr>
          <p:spPr>
            <a:xfrm>
              <a:off x="457125" y="3645787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35" name="Google Shape;1135;p37"/>
          <p:cNvGrpSpPr/>
          <p:nvPr/>
        </p:nvGrpSpPr>
        <p:grpSpPr>
          <a:xfrm>
            <a:off x="4521842" y="1353304"/>
            <a:ext cx="4165008" cy="1042913"/>
            <a:chOff x="4521842" y="1353304"/>
            <a:chExt cx="4165008" cy="1042913"/>
          </a:xfrm>
        </p:grpSpPr>
        <p:sp>
          <p:nvSpPr>
            <p:cNvPr id="1136" name="Google Shape;1136;p37"/>
            <p:cNvSpPr/>
            <p:nvPr/>
          </p:nvSpPr>
          <p:spPr>
            <a:xfrm>
              <a:off x="4800634" y="1542830"/>
              <a:ext cx="873402" cy="695021"/>
            </a:xfrm>
            <a:custGeom>
              <a:avLst/>
              <a:gdLst/>
              <a:ahLst/>
              <a:cxnLst/>
              <a:rect l="l" t="t" r="r" b="b"/>
              <a:pathLst>
                <a:path w="19120" h="15215" extrusionOk="0">
                  <a:moveTo>
                    <a:pt x="10770" y="1"/>
                  </a:moveTo>
                  <a:cubicBezTo>
                    <a:pt x="8824" y="1"/>
                    <a:pt x="6876" y="742"/>
                    <a:pt x="5389" y="2225"/>
                  </a:cubicBezTo>
                  <a:cubicBezTo>
                    <a:pt x="4407" y="3206"/>
                    <a:pt x="3753" y="4382"/>
                    <a:pt x="3426" y="5630"/>
                  </a:cubicBezTo>
                  <a:lnTo>
                    <a:pt x="1" y="7613"/>
                  </a:lnTo>
                  <a:lnTo>
                    <a:pt x="3426" y="9586"/>
                  </a:lnTo>
                  <a:cubicBezTo>
                    <a:pt x="3753" y="10833"/>
                    <a:pt x="4407" y="12009"/>
                    <a:pt x="5389" y="12991"/>
                  </a:cubicBezTo>
                  <a:cubicBezTo>
                    <a:pt x="6876" y="14473"/>
                    <a:pt x="8824" y="15215"/>
                    <a:pt x="10770" y="15215"/>
                  </a:cubicBezTo>
                  <a:cubicBezTo>
                    <a:pt x="12717" y="15215"/>
                    <a:pt x="14662" y="14473"/>
                    <a:pt x="16144" y="12991"/>
                  </a:cubicBezTo>
                  <a:cubicBezTo>
                    <a:pt x="19119" y="10015"/>
                    <a:pt x="19119" y="5200"/>
                    <a:pt x="16144" y="2225"/>
                  </a:cubicBezTo>
                  <a:cubicBezTo>
                    <a:pt x="14662" y="742"/>
                    <a:pt x="12717" y="1"/>
                    <a:pt x="10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5047221" y="1667082"/>
              <a:ext cx="490420" cy="446522"/>
            </a:xfrm>
            <a:custGeom>
              <a:avLst/>
              <a:gdLst/>
              <a:ahLst/>
              <a:cxnLst/>
              <a:rect l="l" t="t" r="r" b="b"/>
              <a:pathLst>
                <a:path w="10736" h="9775" extrusionOk="0">
                  <a:moveTo>
                    <a:pt x="5372" y="1"/>
                  </a:moveTo>
                  <a:cubicBezTo>
                    <a:pt x="4121" y="1"/>
                    <a:pt x="2869" y="476"/>
                    <a:pt x="1913" y="1427"/>
                  </a:cubicBezTo>
                  <a:cubicBezTo>
                    <a:pt x="1" y="3339"/>
                    <a:pt x="1" y="6436"/>
                    <a:pt x="1913" y="8349"/>
                  </a:cubicBezTo>
                  <a:cubicBezTo>
                    <a:pt x="2869" y="9300"/>
                    <a:pt x="4121" y="9775"/>
                    <a:pt x="5372" y="9775"/>
                  </a:cubicBezTo>
                  <a:cubicBezTo>
                    <a:pt x="6624" y="9775"/>
                    <a:pt x="7874" y="9300"/>
                    <a:pt x="8824" y="8349"/>
                  </a:cubicBezTo>
                  <a:cubicBezTo>
                    <a:pt x="10736" y="6436"/>
                    <a:pt x="10736" y="3339"/>
                    <a:pt x="8824" y="1427"/>
                  </a:cubicBezTo>
                  <a:cubicBezTo>
                    <a:pt x="7874" y="476"/>
                    <a:pt x="6624" y="1"/>
                    <a:pt x="5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4521842" y="1863008"/>
              <a:ext cx="88756" cy="88345"/>
            </a:xfrm>
            <a:custGeom>
              <a:avLst/>
              <a:gdLst/>
              <a:ahLst/>
              <a:cxnLst/>
              <a:rect l="l" t="t" r="r" b="b"/>
              <a:pathLst>
                <a:path w="1943" h="1934" extrusionOk="0">
                  <a:moveTo>
                    <a:pt x="971" y="0"/>
                  </a:moveTo>
                  <a:cubicBezTo>
                    <a:pt x="440" y="0"/>
                    <a:pt x="0" y="430"/>
                    <a:pt x="0" y="961"/>
                  </a:cubicBezTo>
                  <a:cubicBezTo>
                    <a:pt x="0" y="1504"/>
                    <a:pt x="440" y="1933"/>
                    <a:pt x="971" y="1933"/>
                  </a:cubicBezTo>
                  <a:cubicBezTo>
                    <a:pt x="1503" y="1933"/>
                    <a:pt x="1943" y="1504"/>
                    <a:pt x="1943" y="961"/>
                  </a:cubicBezTo>
                  <a:cubicBezTo>
                    <a:pt x="1943" y="430"/>
                    <a:pt x="1503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 txBox="1"/>
            <p:nvPr/>
          </p:nvSpPr>
          <p:spPr>
            <a:xfrm>
              <a:off x="5726450" y="1646817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 by diameter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0" name="Google Shape;1140;p37"/>
            <p:cNvSpPr txBox="1"/>
            <p:nvPr/>
          </p:nvSpPr>
          <p:spPr>
            <a:xfrm>
              <a:off x="5726450" y="1353304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41" name="Google Shape;1141;p37"/>
          <p:cNvGrpSpPr/>
          <p:nvPr/>
        </p:nvGrpSpPr>
        <p:grpSpPr>
          <a:xfrm>
            <a:off x="457125" y="1918519"/>
            <a:ext cx="4153474" cy="1052588"/>
            <a:chOff x="457125" y="1918519"/>
            <a:chExt cx="4153474" cy="1052588"/>
          </a:xfrm>
        </p:grpSpPr>
        <p:sp>
          <p:nvSpPr>
            <p:cNvPr id="1142" name="Google Shape;1142;p37"/>
            <p:cNvSpPr/>
            <p:nvPr/>
          </p:nvSpPr>
          <p:spPr>
            <a:xfrm>
              <a:off x="3463547" y="2108544"/>
              <a:ext cx="873356" cy="695250"/>
            </a:xfrm>
            <a:custGeom>
              <a:avLst/>
              <a:gdLst/>
              <a:ahLst/>
              <a:cxnLst/>
              <a:rect l="l" t="t" r="r" b="b"/>
              <a:pathLst>
                <a:path w="19119" h="15220" extrusionOk="0">
                  <a:moveTo>
                    <a:pt x="8348" y="1"/>
                  </a:moveTo>
                  <a:cubicBezTo>
                    <a:pt x="6400" y="1"/>
                    <a:pt x="4452" y="745"/>
                    <a:pt x="2965" y="2232"/>
                  </a:cubicBezTo>
                  <a:cubicBezTo>
                    <a:pt x="0" y="5197"/>
                    <a:pt x="0" y="10023"/>
                    <a:pt x="2965" y="12988"/>
                  </a:cubicBezTo>
                  <a:cubicBezTo>
                    <a:pt x="4452" y="14475"/>
                    <a:pt x="6400" y="15219"/>
                    <a:pt x="8348" y="15219"/>
                  </a:cubicBezTo>
                  <a:cubicBezTo>
                    <a:pt x="10295" y="15219"/>
                    <a:pt x="12243" y="14475"/>
                    <a:pt x="13730" y="12988"/>
                  </a:cubicBezTo>
                  <a:cubicBezTo>
                    <a:pt x="14702" y="12006"/>
                    <a:pt x="15356" y="10831"/>
                    <a:pt x="15693" y="9583"/>
                  </a:cubicBezTo>
                  <a:lnTo>
                    <a:pt x="19119" y="7610"/>
                  </a:lnTo>
                  <a:lnTo>
                    <a:pt x="15693" y="5637"/>
                  </a:lnTo>
                  <a:cubicBezTo>
                    <a:pt x="15356" y="4390"/>
                    <a:pt x="14702" y="3204"/>
                    <a:pt x="13730" y="2232"/>
                  </a:cubicBezTo>
                  <a:cubicBezTo>
                    <a:pt x="12243" y="745"/>
                    <a:pt x="10295" y="1"/>
                    <a:pt x="8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599906" y="2232796"/>
              <a:ext cx="489918" cy="446750"/>
            </a:xfrm>
            <a:custGeom>
              <a:avLst/>
              <a:gdLst/>
              <a:ahLst/>
              <a:cxnLst/>
              <a:rect l="l" t="t" r="r" b="b"/>
              <a:pathLst>
                <a:path w="10725" h="9780" extrusionOk="0">
                  <a:moveTo>
                    <a:pt x="5363" y="1"/>
                  </a:moveTo>
                  <a:cubicBezTo>
                    <a:pt x="4110" y="1"/>
                    <a:pt x="2858" y="478"/>
                    <a:pt x="1902" y="1434"/>
                  </a:cubicBezTo>
                  <a:cubicBezTo>
                    <a:pt x="0" y="3346"/>
                    <a:pt x="0" y="6434"/>
                    <a:pt x="1902" y="8345"/>
                  </a:cubicBezTo>
                  <a:cubicBezTo>
                    <a:pt x="2858" y="9302"/>
                    <a:pt x="4110" y="9780"/>
                    <a:pt x="5363" y="9780"/>
                  </a:cubicBezTo>
                  <a:cubicBezTo>
                    <a:pt x="6615" y="9780"/>
                    <a:pt x="7867" y="9302"/>
                    <a:pt x="8823" y="8345"/>
                  </a:cubicBezTo>
                  <a:cubicBezTo>
                    <a:pt x="10725" y="6434"/>
                    <a:pt x="10725" y="3346"/>
                    <a:pt x="8823" y="1434"/>
                  </a:cubicBezTo>
                  <a:cubicBezTo>
                    <a:pt x="7867" y="478"/>
                    <a:pt x="6615" y="1"/>
                    <a:pt x="5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521842" y="2411774"/>
              <a:ext cx="88756" cy="88802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971" y="1"/>
                  </a:moveTo>
                  <a:cubicBezTo>
                    <a:pt x="440" y="1"/>
                    <a:pt x="0" y="440"/>
                    <a:pt x="0" y="972"/>
                  </a:cubicBezTo>
                  <a:cubicBezTo>
                    <a:pt x="0" y="1503"/>
                    <a:pt x="440" y="1943"/>
                    <a:pt x="971" y="1943"/>
                  </a:cubicBezTo>
                  <a:cubicBezTo>
                    <a:pt x="1503" y="1943"/>
                    <a:pt x="1943" y="1503"/>
                    <a:pt x="1943" y="972"/>
                  </a:cubicBezTo>
                  <a:cubicBezTo>
                    <a:pt x="1943" y="440"/>
                    <a:pt x="1503" y="1"/>
                    <a:pt x="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 txBox="1"/>
            <p:nvPr/>
          </p:nvSpPr>
          <p:spPr>
            <a:xfrm>
              <a:off x="457125" y="2221708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a bit larger than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6" name="Google Shape;1146;p37"/>
            <p:cNvSpPr txBox="1"/>
            <p:nvPr/>
          </p:nvSpPr>
          <p:spPr>
            <a:xfrm>
              <a:off x="457125" y="1918519"/>
              <a:ext cx="2960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47" name="Google Shape;1147;p37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E2568-31B8-ECBA-A33D-6408C8B0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1148" name="Google Shape;1148;p37"/>
          <p:cNvSpPr/>
          <p:nvPr/>
        </p:nvSpPr>
        <p:spPr>
          <a:xfrm>
            <a:off x="5158409" y="1764474"/>
            <a:ext cx="262980" cy="251742"/>
          </a:xfrm>
          <a:custGeom>
            <a:avLst/>
            <a:gdLst/>
            <a:ahLst/>
            <a:cxnLst/>
            <a:rect l="l" t="t" r="r" b="b"/>
            <a:pathLst>
              <a:path w="5757" h="5511" extrusionOk="0">
                <a:moveTo>
                  <a:pt x="2065" y="553"/>
                </a:moveTo>
                <a:cubicBezTo>
                  <a:pt x="2801" y="553"/>
                  <a:pt x="3394" y="1146"/>
                  <a:pt x="3394" y="1882"/>
                </a:cubicBezTo>
                <a:cubicBezTo>
                  <a:pt x="3394" y="2618"/>
                  <a:pt x="2801" y="3211"/>
                  <a:pt x="2065" y="3211"/>
                </a:cubicBezTo>
                <a:cubicBezTo>
                  <a:pt x="1329" y="3211"/>
                  <a:pt x="736" y="2618"/>
                  <a:pt x="736" y="1882"/>
                </a:cubicBezTo>
                <a:cubicBezTo>
                  <a:pt x="736" y="1146"/>
                  <a:pt x="1329" y="553"/>
                  <a:pt x="2065" y="553"/>
                </a:cubicBezTo>
                <a:close/>
                <a:moveTo>
                  <a:pt x="2065" y="1"/>
                </a:moveTo>
                <a:cubicBezTo>
                  <a:pt x="1585" y="1"/>
                  <a:pt x="1104" y="185"/>
                  <a:pt x="736" y="553"/>
                </a:cubicBezTo>
                <a:cubicBezTo>
                  <a:pt x="0" y="1289"/>
                  <a:pt x="0" y="2475"/>
                  <a:pt x="736" y="3211"/>
                </a:cubicBezTo>
                <a:cubicBezTo>
                  <a:pt x="1103" y="3584"/>
                  <a:pt x="1583" y="3769"/>
                  <a:pt x="2064" y="3769"/>
                </a:cubicBezTo>
                <a:cubicBezTo>
                  <a:pt x="2401" y="3769"/>
                  <a:pt x="2738" y="3678"/>
                  <a:pt x="3037" y="3497"/>
                </a:cubicBezTo>
                <a:lnTo>
                  <a:pt x="3466" y="3927"/>
                </a:lnTo>
                <a:lnTo>
                  <a:pt x="3344" y="4059"/>
                </a:lnTo>
                <a:lnTo>
                  <a:pt x="4601" y="5327"/>
                </a:lnTo>
                <a:cubicBezTo>
                  <a:pt x="4729" y="5450"/>
                  <a:pt x="4892" y="5511"/>
                  <a:pt x="5055" y="5511"/>
                </a:cubicBezTo>
                <a:cubicBezTo>
                  <a:pt x="5217" y="5511"/>
                  <a:pt x="5378" y="5450"/>
                  <a:pt x="5500" y="5327"/>
                </a:cubicBezTo>
                <a:cubicBezTo>
                  <a:pt x="5756" y="5081"/>
                  <a:pt x="5756" y="4673"/>
                  <a:pt x="5500" y="4427"/>
                </a:cubicBezTo>
                <a:lnTo>
                  <a:pt x="4243" y="3159"/>
                </a:lnTo>
                <a:lnTo>
                  <a:pt x="4110" y="3282"/>
                </a:lnTo>
                <a:lnTo>
                  <a:pt x="3681" y="2853"/>
                </a:lnTo>
                <a:cubicBezTo>
                  <a:pt x="4121" y="2127"/>
                  <a:pt x="4028" y="1176"/>
                  <a:pt x="3394" y="553"/>
                </a:cubicBezTo>
                <a:cubicBezTo>
                  <a:pt x="3026" y="185"/>
                  <a:pt x="2546" y="1"/>
                  <a:pt x="2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37"/>
          <p:cNvGrpSpPr/>
          <p:nvPr/>
        </p:nvGrpSpPr>
        <p:grpSpPr>
          <a:xfrm>
            <a:off x="5220992" y="3440191"/>
            <a:ext cx="238683" cy="205563"/>
            <a:chOff x="5220992" y="3037981"/>
            <a:chExt cx="238683" cy="205563"/>
          </a:xfrm>
        </p:grpSpPr>
        <p:sp>
          <p:nvSpPr>
            <p:cNvPr id="1150" name="Google Shape;1150;p37"/>
            <p:cNvSpPr/>
            <p:nvPr/>
          </p:nvSpPr>
          <p:spPr>
            <a:xfrm>
              <a:off x="5220992" y="3148666"/>
              <a:ext cx="42071" cy="94877"/>
            </a:xfrm>
            <a:custGeom>
              <a:avLst/>
              <a:gdLst/>
              <a:ahLst/>
              <a:cxnLst/>
              <a:rect l="l" t="t" r="r" b="b"/>
              <a:pathLst>
                <a:path w="921" h="2077" extrusionOk="0">
                  <a:moveTo>
                    <a:pt x="0" y="1"/>
                  </a:moveTo>
                  <a:lnTo>
                    <a:pt x="0" y="2076"/>
                  </a:lnTo>
                  <a:lnTo>
                    <a:pt x="920" y="2076"/>
                  </a:lnTo>
                  <a:lnTo>
                    <a:pt x="9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5286362" y="3111299"/>
              <a:ext cx="42574" cy="132244"/>
            </a:xfrm>
            <a:custGeom>
              <a:avLst/>
              <a:gdLst/>
              <a:ahLst/>
              <a:cxnLst/>
              <a:rect l="l" t="t" r="r" b="b"/>
              <a:pathLst>
                <a:path w="932" h="2895" extrusionOk="0">
                  <a:moveTo>
                    <a:pt x="0" y="1"/>
                  </a:moveTo>
                  <a:lnTo>
                    <a:pt x="0" y="2894"/>
                  </a:lnTo>
                  <a:lnTo>
                    <a:pt x="931" y="289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52234" y="3073475"/>
              <a:ext cx="42071" cy="170067"/>
            </a:xfrm>
            <a:custGeom>
              <a:avLst/>
              <a:gdLst/>
              <a:ahLst/>
              <a:cxnLst/>
              <a:rect l="l" t="t" r="r" b="b"/>
              <a:pathLst>
                <a:path w="921" h="3723" extrusionOk="0">
                  <a:moveTo>
                    <a:pt x="0" y="1"/>
                  </a:moveTo>
                  <a:lnTo>
                    <a:pt x="0" y="3722"/>
                  </a:lnTo>
                  <a:lnTo>
                    <a:pt x="920" y="3722"/>
                  </a:lnTo>
                  <a:lnTo>
                    <a:pt x="9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5417604" y="3037981"/>
              <a:ext cx="42071" cy="205560"/>
            </a:xfrm>
            <a:custGeom>
              <a:avLst/>
              <a:gdLst/>
              <a:ahLst/>
              <a:cxnLst/>
              <a:rect l="l" t="t" r="r" b="b"/>
              <a:pathLst>
                <a:path w="921" h="4500" extrusionOk="0">
                  <a:moveTo>
                    <a:pt x="1" y="1"/>
                  </a:moveTo>
                  <a:lnTo>
                    <a:pt x="1" y="4499"/>
                  </a:lnTo>
                  <a:lnTo>
                    <a:pt x="921" y="4499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37"/>
          <p:cNvSpPr/>
          <p:nvPr/>
        </p:nvSpPr>
        <p:spPr>
          <a:xfrm>
            <a:off x="3699353" y="2321646"/>
            <a:ext cx="291027" cy="269055"/>
          </a:xfrm>
          <a:custGeom>
            <a:avLst/>
            <a:gdLst/>
            <a:ahLst/>
            <a:cxnLst/>
            <a:rect l="l" t="t" r="r" b="b"/>
            <a:pathLst>
              <a:path w="6371" h="5890" extrusionOk="0">
                <a:moveTo>
                  <a:pt x="3191" y="440"/>
                </a:moveTo>
                <a:cubicBezTo>
                  <a:pt x="4694" y="440"/>
                  <a:pt x="5910" y="1545"/>
                  <a:pt x="5910" y="2904"/>
                </a:cubicBezTo>
                <a:cubicBezTo>
                  <a:pt x="5910" y="3476"/>
                  <a:pt x="5706" y="4008"/>
                  <a:pt x="5317" y="4448"/>
                </a:cubicBezTo>
                <a:cubicBezTo>
                  <a:pt x="5287" y="4489"/>
                  <a:pt x="5276" y="4540"/>
                  <a:pt x="5287" y="4581"/>
                </a:cubicBezTo>
                <a:lnTo>
                  <a:pt x="5512" y="5358"/>
                </a:lnTo>
                <a:lnTo>
                  <a:pt x="4663" y="5041"/>
                </a:lnTo>
                <a:cubicBezTo>
                  <a:pt x="4646" y="5037"/>
                  <a:pt x="4629" y="5034"/>
                  <a:pt x="4612" y="5034"/>
                </a:cubicBezTo>
                <a:cubicBezTo>
                  <a:pt x="4589" y="5034"/>
                  <a:pt x="4568" y="5039"/>
                  <a:pt x="4551" y="5051"/>
                </a:cubicBezTo>
                <a:cubicBezTo>
                  <a:pt x="4131" y="5266"/>
                  <a:pt x="3661" y="5378"/>
                  <a:pt x="3191" y="5378"/>
                </a:cubicBezTo>
                <a:cubicBezTo>
                  <a:pt x="1677" y="5378"/>
                  <a:pt x="461" y="4274"/>
                  <a:pt x="461" y="2904"/>
                </a:cubicBezTo>
                <a:cubicBezTo>
                  <a:pt x="461" y="1545"/>
                  <a:pt x="1677" y="440"/>
                  <a:pt x="3191" y="440"/>
                </a:cubicBezTo>
                <a:close/>
                <a:moveTo>
                  <a:pt x="3191" y="0"/>
                </a:moveTo>
                <a:cubicBezTo>
                  <a:pt x="2342" y="0"/>
                  <a:pt x="1545" y="297"/>
                  <a:pt x="941" y="849"/>
                </a:cubicBezTo>
                <a:cubicBezTo>
                  <a:pt x="339" y="1391"/>
                  <a:pt x="1" y="2127"/>
                  <a:pt x="1" y="2904"/>
                </a:cubicBezTo>
                <a:cubicBezTo>
                  <a:pt x="1" y="3692"/>
                  <a:pt x="339" y="4417"/>
                  <a:pt x="941" y="4969"/>
                </a:cubicBezTo>
                <a:cubicBezTo>
                  <a:pt x="1545" y="5511"/>
                  <a:pt x="2342" y="5818"/>
                  <a:pt x="3191" y="5818"/>
                </a:cubicBezTo>
                <a:cubicBezTo>
                  <a:pt x="3712" y="5818"/>
                  <a:pt x="4233" y="5695"/>
                  <a:pt x="4704" y="5470"/>
                </a:cubicBezTo>
                <a:lnTo>
                  <a:pt x="5808" y="5879"/>
                </a:lnTo>
                <a:cubicBezTo>
                  <a:pt x="5828" y="5889"/>
                  <a:pt x="5849" y="5889"/>
                  <a:pt x="5859" y="5889"/>
                </a:cubicBezTo>
                <a:cubicBezTo>
                  <a:pt x="5900" y="5889"/>
                  <a:pt x="5941" y="5879"/>
                  <a:pt x="5962" y="5848"/>
                </a:cubicBezTo>
                <a:cubicBezTo>
                  <a:pt x="6012" y="5807"/>
                  <a:pt x="6023" y="5757"/>
                  <a:pt x="6012" y="5695"/>
                </a:cubicBezTo>
                <a:lnTo>
                  <a:pt x="5716" y="4673"/>
                </a:lnTo>
                <a:cubicBezTo>
                  <a:pt x="6135" y="4162"/>
                  <a:pt x="6371" y="3548"/>
                  <a:pt x="6371" y="2904"/>
                </a:cubicBezTo>
                <a:cubicBezTo>
                  <a:pt x="6371" y="2127"/>
                  <a:pt x="6033" y="1391"/>
                  <a:pt x="5430" y="849"/>
                </a:cubicBezTo>
                <a:cubicBezTo>
                  <a:pt x="4826" y="297"/>
                  <a:pt x="4029" y="0"/>
                  <a:pt x="3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7"/>
          <p:cNvSpPr/>
          <p:nvPr/>
        </p:nvSpPr>
        <p:spPr>
          <a:xfrm>
            <a:off x="3694237" y="4048754"/>
            <a:ext cx="283079" cy="283033"/>
          </a:xfrm>
          <a:custGeom>
            <a:avLst/>
            <a:gdLst/>
            <a:ahLst/>
            <a:cxnLst/>
            <a:rect l="l" t="t" r="r" b="b"/>
            <a:pathLst>
              <a:path w="6197" h="6196" extrusionOk="0">
                <a:moveTo>
                  <a:pt x="3098" y="1105"/>
                </a:moveTo>
                <a:cubicBezTo>
                  <a:pt x="3609" y="1105"/>
                  <a:pt x="4120" y="1299"/>
                  <a:pt x="4509" y="1687"/>
                </a:cubicBezTo>
                <a:cubicBezTo>
                  <a:pt x="5297" y="2465"/>
                  <a:pt x="5297" y="3732"/>
                  <a:pt x="4509" y="4519"/>
                </a:cubicBezTo>
                <a:cubicBezTo>
                  <a:pt x="4122" y="4906"/>
                  <a:pt x="3612" y="5101"/>
                  <a:pt x="3103" y="5101"/>
                </a:cubicBezTo>
                <a:cubicBezTo>
                  <a:pt x="2590" y="5101"/>
                  <a:pt x="2077" y="4904"/>
                  <a:pt x="1687" y="4509"/>
                </a:cubicBezTo>
                <a:cubicBezTo>
                  <a:pt x="900" y="3732"/>
                  <a:pt x="900" y="2465"/>
                  <a:pt x="1687" y="1687"/>
                </a:cubicBezTo>
                <a:cubicBezTo>
                  <a:pt x="2076" y="1299"/>
                  <a:pt x="2587" y="1105"/>
                  <a:pt x="3098" y="1105"/>
                </a:cubicBezTo>
                <a:close/>
                <a:moveTo>
                  <a:pt x="2598" y="0"/>
                </a:moveTo>
                <a:lnTo>
                  <a:pt x="1973" y="174"/>
                </a:lnTo>
                <a:lnTo>
                  <a:pt x="1943" y="665"/>
                </a:lnTo>
                <a:cubicBezTo>
                  <a:pt x="1810" y="726"/>
                  <a:pt x="1687" y="798"/>
                  <a:pt x="1564" y="890"/>
                </a:cubicBezTo>
                <a:lnTo>
                  <a:pt x="1115" y="665"/>
                </a:lnTo>
                <a:lnTo>
                  <a:pt x="665" y="1125"/>
                </a:lnTo>
                <a:lnTo>
                  <a:pt x="880" y="1575"/>
                </a:lnTo>
                <a:cubicBezTo>
                  <a:pt x="798" y="1687"/>
                  <a:pt x="726" y="1820"/>
                  <a:pt x="665" y="1953"/>
                </a:cubicBezTo>
                <a:lnTo>
                  <a:pt x="164" y="1984"/>
                </a:lnTo>
                <a:lnTo>
                  <a:pt x="1" y="2608"/>
                </a:lnTo>
                <a:lnTo>
                  <a:pt x="410" y="2883"/>
                </a:lnTo>
                <a:lnTo>
                  <a:pt x="419" y="2883"/>
                </a:lnTo>
                <a:cubicBezTo>
                  <a:pt x="410" y="2955"/>
                  <a:pt x="410" y="3026"/>
                  <a:pt x="410" y="3098"/>
                </a:cubicBezTo>
                <a:cubicBezTo>
                  <a:pt x="410" y="3170"/>
                  <a:pt x="410" y="3251"/>
                  <a:pt x="419" y="3323"/>
                </a:cubicBezTo>
                <a:lnTo>
                  <a:pt x="410" y="3323"/>
                </a:lnTo>
                <a:lnTo>
                  <a:pt x="1" y="3599"/>
                </a:lnTo>
                <a:lnTo>
                  <a:pt x="164" y="4223"/>
                </a:lnTo>
                <a:lnTo>
                  <a:pt x="665" y="4253"/>
                </a:lnTo>
                <a:cubicBezTo>
                  <a:pt x="726" y="4387"/>
                  <a:pt x="798" y="4509"/>
                  <a:pt x="880" y="4632"/>
                </a:cubicBezTo>
                <a:lnTo>
                  <a:pt x="665" y="5082"/>
                </a:lnTo>
                <a:lnTo>
                  <a:pt x="1115" y="5541"/>
                </a:lnTo>
                <a:lnTo>
                  <a:pt x="1564" y="5317"/>
                </a:lnTo>
                <a:cubicBezTo>
                  <a:pt x="1687" y="5398"/>
                  <a:pt x="1810" y="5470"/>
                  <a:pt x="1943" y="5532"/>
                </a:cubicBezTo>
                <a:lnTo>
                  <a:pt x="1973" y="6032"/>
                </a:lnTo>
                <a:lnTo>
                  <a:pt x="2598" y="6196"/>
                </a:lnTo>
                <a:lnTo>
                  <a:pt x="2884" y="5787"/>
                </a:lnTo>
                <a:cubicBezTo>
                  <a:pt x="2955" y="5787"/>
                  <a:pt x="3027" y="5797"/>
                  <a:pt x="3098" y="5797"/>
                </a:cubicBezTo>
                <a:cubicBezTo>
                  <a:pt x="3167" y="5797"/>
                  <a:pt x="3236" y="5788"/>
                  <a:pt x="3313" y="5787"/>
                </a:cubicBezTo>
                <a:lnTo>
                  <a:pt x="3313" y="5787"/>
                </a:lnTo>
                <a:lnTo>
                  <a:pt x="3589" y="6196"/>
                </a:lnTo>
                <a:lnTo>
                  <a:pt x="4213" y="6032"/>
                </a:lnTo>
                <a:lnTo>
                  <a:pt x="4254" y="5532"/>
                </a:lnTo>
                <a:cubicBezTo>
                  <a:pt x="4376" y="5470"/>
                  <a:pt x="4509" y="5398"/>
                  <a:pt x="4632" y="5317"/>
                </a:cubicBezTo>
                <a:lnTo>
                  <a:pt x="5082" y="5541"/>
                </a:lnTo>
                <a:lnTo>
                  <a:pt x="5531" y="5082"/>
                </a:lnTo>
                <a:lnTo>
                  <a:pt x="5317" y="4632"/>
                </a:lnTo>
                <a:cubicBezTo>
                  <a:pt x="5399" y="4509"/>
                  <a:pt x="5470" y="4387"/>
                  <a:pt x="5531" y="4253"/>
                </a:cubicBezTo>
                <a:lnTo>
                  <a:pt x="6033" y="4223"/>
                </a:lnTo>
                <a:lnTo>
                  <a:pt x="6196" y="3599"/>
                </a:lnTo>
                <a:lnTo>
                  <a:pt x="5777" y="3323"/>
                </a:lnTo>
                <a:cubicBezTo>
                  <a:pt x="5787" y="3251"/>
                  <a:pt x="5787" y="3170"/>
                  <a:pt x="5787" y="3098"/>
                </a:cubicBezTo>
                <a:cubicBezTo>
                  <a:pt x="5787" y="3026"/>
                  <a:pt x="5787" y="2955"/>
                  <a:pt x="5777" y="2883"/>
                </a:cubicBezTo>
                <a:lnTo>
                  <a:pt x="6196" y="2608"/>
                </a:lnTo>
                <a:lnTo>
                  <a:pt x="6033" y="1984"/>
                </a:lnTo>
                <a:lnTo>
                  <a:pt x="5531" y="1943"/>
                </a:lnTo>
                <a:cubicBezTo>
                  <a:pt x="5470" y="1820"/>
                  <a:pt x="5399" y="1697"/>
                  <a:pt x="5317" y="1575"/>
                </a:cubicBezTo>
                <a:lnTo>
                  <a:pt x="5531" y="1125"/>
                </a:lnTo>
                <a:lnTo>
                  <a:pt x="5082" y="665"/>
                </a:lnTo>
                <a:lnTo>
                  <a:pt x="4632" y="890"/>
                </a:lnTo>
                <a:cubicBezTo>
                  <a:pt x="4509" y="808"/>
                  <a:pt x="4376" y="726"/>
                  <a:pt x="4254" y="665"/>
                </a:cubicBezTo>
                <a:lnTo>
                  <a:pt x="4213" y="164"/>
                </a:lnTo>
                <a:lnTo>
                  <a:pt x="3589" y="0"/>
                </a:lnTo>
                <a:lnTo>
                  <a:pt x="3313" y="420"/>
                </a:lnTo>
                <a:cubicBezTo>
                  <a:pt x="3241" y="409"/>
                  <a:pt x="3170" y="409"/>
                  <a:pt x="3098" y="409"/>
                </a:cubicBezTo>
                <a:cubicBezTo>
                  <a:pt x="3027" y="409"/>
                  <a:pt x="2955" y="409"/>
                  <a:pt x="2884" y="420"/>
                </a:cubicBezTo>
                <a:lnTo>
                  <a:pt x="25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38"/>
          <p:cNvGrpSpPr/>
          <p:nvPr/>
        </p:nvGrpSpPr>
        <p:grpSpPr>
          <a:xfrm>
            <a:off x="457175" y="3272244"/>
            <a:ext cx="4543376" cy="1201732"/>
            <a:chOff x="457175" y="3272244"/>
            <a:chExt cx="4543376" cy="1201732"/>
          </a:xfrm>
        </p:grpSpPr>
        <p:sp>
          <p:nvSpPr>
            <p:cNvPr id="1161" name="Google Shape;1161;p38"/>
            <p:cNvSpPr/>
            <p:nvPr/>
          </p:nvSpPr>
          <p:spPr>
            <a:xfrm>
              <a:off x="2956495" y="3272244"/>
              <a:ext cx="2044056" cy="1201732"/>
            </a:xfrm>
            <a:custGeom>
              <a:avLst/>
              <a:gdLst/>
              <a:ahLst/>
              <a:cxnLst/>
              <a:rect l="l" t="t" r="r" b="b"/>
              <a:pathLst>
                <a:path w="17824" h="10479" extrusionOk="0">
                  <a:moveTo>
                    <a:pt x="9854" y="1"/>
                  </a:moveTo>
                  <a:lnTo>
                    <a:pt x="6186" y="3658"/>
                  </a:lnTo>
                  <a:lnTo>
                    <a:pt x="2608" y="80"/>
                  </a:lnTo>
                  <a:cubicBezTo>
                    <a:pt x="1041" y="1101"/>
                    <a:pt x="0" y="2856"/>
                    <a:pt x="10" y="4858"/>
                  </a:cubicBezTo>
                  <a:cubicBezTo>
                    <a:pt x="30" y="7951"/>
                    <a:pt x="2538" y="10458"/>
                    <a:pt x="5641" y="10478"/>
                  </a:cubicBezTo>
                  <a:cubicBezTo>
                    <a:pt x="5660" y="10479"/>
                    <a:pt x="5678" y="10479"/>
                    <a:pt x="5696" y="10479"/>
                  </a:cubicBezTo>
                  <a:cubicBezTo>
                    <a:pt x="7666" y="10479"/>
                    <a:pt x="9398" y="9433"/>
                    <a:pt x="10409" y="7881"/>
                  </a:cubicBezTo>
                  <a:lnTo>
                    <a:pt x="12025" y="9497"/>
                  </a:lnTo>
                  <a:cubicBezTo>
                    <a:pt x="12595" y="10067"/>
                    <a:pt x="13341" y="10352"/>
                    <a:pt x="14087" y="10352"/>
                  </a:cubicBezTo>
                  <a:cubicBezTo>
                    <a:pt x="14833" y="10352"/>
                    <a:pt x="15579" y="10067"/>
                    <a:pt x="16149" y="9497"/>
                  </a:cubicBezTo>
                  <a:lnTo>
                    <a:pt x="17824" y="7822"/>
                  </a:lnTo>
                  <a:cubicBezTo>
                    <a:pt x="17259" y="6920"/>
                    <a:pt x="16932" y="5849"/>
                    <a:pt x="16932" y="4709"/>
                  </a:cubicBezTo>
                  <a:lnTo>
                    <a:pt x="16932" y="1388"/>
                  </a:lnTo>
                  <a:lnTo>
                    <a:pt x="14136" y="4184"/>
                  </a:lnTo>
                  <a:cubicBezTo>
                    <a:pt x="14121" y="4199"/>
                    <a:pt x="14102" y="4206"/>
                    <a:pt x="14083" y="4206"/>
                  </a:cubicBezTo>
                  <a:cubicBezTo>
                    <a:pt x="14064" y="4206"/>
                    <a:pt x="14047" y="4199"/>
                    <a:pt x="14037" y="4184"/>
                  </a:cubicBezTo>
                  <a:lnTo>
                    <a:pt x="9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 txBox="1"/>
            <p:nvPr/>
          </p:nvSpPr>
          <p:spPr>
            <a:xfrm>
              <a:off x="2956500" y="3442175"/>
              <a:ext cx="1301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3" name="Google Shape;1163;p38"/>
            <p:cNvSpPr txBox="1"/>
            <p:nvPr/>
          </p:nvSpPr>
          <p:spPr>
            <a:xfrm>
              <a:off x="457175" y="3729100"/>
              <a:ext cx="22026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second-brightest natural object in the night sky 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4" name="Google Shape;1164;p38"/>
            <p:cNvSpPr txBox="1"/>
            <p:nvPr/>
          </p:nvSpPr>
          <p:spPr>
            <a:xfrm>
              <a:off x="457175" y="3412200"/>
              <a:ext cx="22026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5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65" name="Google Shape;1165;p38"/>
          <p:cNvGrpSpPr/>
          <p:nvPr/>
        </p:nvGrpSpPr>
        <p:grpSpPr>
          <a:xfrm>
            <a:off x="4898150" y="2371892"/>
            <a:ext cx="3788701" cy="2102084"/>
            <a:chOff x="4898150" y="2371892"/>
            <a:chExt cx="3788701" cy="2102084"/>
          </a:xfrm>
        </p:grpSpPr>
        <p:sp>
          <p:nvSpPr>
            <p:cNvPr id="1166" name="Google Shape;1166;p38"/>
            <p:cNvSpPr/>
            <p:nvPr/>
          </p:nvSpPr>
          <p:spPr>
            <a:xfrm>
              <a:off x="4898152" y="2371892"/>
              <a:ext cx="1379142" cy="2102084"/>
            </a:xfrm>
            <a:custGeom>
              <a:avLst/>
              <a:gdLst/>
              <a:ahLst/>
              <a:cxnLst/>
              <a:rect l="l" t="t" r="r" b="b"/>
              <a:pathLst>
                <a:path w="12026" h="18330" extrusionOk="0">
                  <a:moveTo>
                    <a:pt x="9329" y="0"/>
                  </a:moveTo>
                  <a:cubicBezTo>
                    <a:pt x="8318" y="862"/>
                    <a:pt x="6999" y="1378"/>
                    <a:pt x="5562" y="1378"/>
                  </a:cubicBezTo>
                  <a:lnTo>
                    <a:pt x="3391" y="1378"/>
                  </a:lnTo>
                  <a:lnTo>
                    <a:pt x="5572" y="3559"/>
                  </a:lnTo>
                  <a:cubicBezTo>
                    <a:pt x="5602" y="3589"/>
                    <a:pt x="5602" y="3638"/>
                    <a:pt x="5572" y="3668"/>
                  </a:cubicBezTo>
                  <a:lnTo>
                    <a:pt x="1388" y="7852"/>
                  </a:lnTo>
                  <a:lnTo>
                    <a:pt x="893" y="8347"/>
                  </a:lnTo>
                  <a:lnTo>
                    <a:pt x="1" y="9239"/>
                  </a:lnTo>
                  <a:lnTo>
                    <a:pt x="1" y="12560"/>
                  </a:lnTo>
                  <a:cubicBezTo>
                    <a:pt x="1" y="13700"/>
                    <a:pt x="328" y="14771"/>
                    <a:pt x="893" y="15673"/>
                  </a:cubicBezTo>
                  <a:cubicBezTo>
                    <a:pt x="1905" y="17255"/>
                    <a:pt x="3647" y="18330"/>
                    <a:pt x="5656" y="18330"/>
                  </a:cubicBezTo>
                  <a:cubicBezTo>
                    <a:pt x="5674" y="18330"/>
                    <a:pt x="5692" y="18329"/>
                    <a:pt x="5711" y="18329"/>
                  </a:cubicBezTo>
                  <a:cubicBezTo>
                    <a:pt x="8803" y="18309"/>
                    <a:pt x="11312" y="15802"/>
                    <a:pt x="11332" y="12709"/>
                  </a:cubicBezTo>
                  <a:cubicBezTo>
                    <a:pt x="11352" y="10676"/>
                    <a:pt x="10281" y="8902"/>
                    <a:pt x="8675" y="7891"/>
                  </a:cubicBezTo>
                  <a:lnTo>
                    <a:pt x="10885" y="5680"/>
                  </a:lnTo>
                  <a:cubicBezTo>
                    <a:pt x="12026" y="4541"/>
                    <a:pt x="12026" y="2686"/>
                    <a:pt x="10885" y="1547"/>
                  </a:cubicBezTo>
                  <a:lnTo>
                    <a:pt x="9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 txBox="1"/>
            <p:nvPr/>
          </p:nvSpPr>
          <p:spPr>
            <a:xfrm>
              <a:off x="4898150" y="3442175"/>
              <a:ext cx="1301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3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8" name="Google Shape;1168;p38"/>
            <p:cNvSpPr txBox="1"/>
            <p:nvPr/>
          </p:nvSpPr>
          <p:spPr>
            <a:xfrm>
              <a:off x="6484251" y="3729103"/>
              <a:ext cx="22026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9" name="Google Shape;1169;p38"/>
            <p:cNvSpPr txBox="1"/>
            <p:nvPr/>
          </p:nvSpPr>
          <p:spPr>
            <a:xfrm>
              <a:off x="6484250" y="3412202"/>
              <a:ext cx="22026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sz="15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0" name="Google Shape;1170;p38"/>
          <p:cNvGrpSpPr/>
          <p:nvPr/>
        </p:nvGrpSpPr>
        <p:grpSpPr>
          <a:xfrm>
            <a:off x="4093323" y="1113050"/>
            <a:ext cx="4593527" cy="1416871"/>
            <a:chOff x="4093323" y="1113050"/>
            <a:chExt cx="4593527" cy="1416871"/>
          </a:xfrm>
        </p:grpSpPr>
        <p:sp>
          <p:nvSpPr>
            <p:cNvPr id="1171" name="Google Shape;1171;p38"/>
            <p:cNvSpPr/>
            <p:nvPr/>
          </p:nvSpPr>
          <p:spPr>
            <a:xfrm>
              <a:off x="4093323" y="1113050"/>
              <a:ext cx="2106672" cy="1416871"/>
            </a:xfrm>
            <a:custGeom>
              <a:avLst/>
              <a:gdLst/>
              <a:ahLst/>
              <a:cxnLst/>
              <a:rect l="l" t="t" r="r" b="b"/>
              <a:pathLst>
                <a:path w="18370" h="12355" extrusionOk="0">
                  <a:moveTo>
                    <a:pt x="4174" y="1"/>
                  </a:moveTo>
                  <a:cubicBezTo>
                    <a:pt x="3428" y="1"/>
                    <a:pt x="2682" y="286"/>
                    <a:pt x="2112" y="856"/>
                  </a:cubicBezTo>
                  <a:lnTo>
                    <a:pt x="0" y="2968"/>
                  </a:lnTo>
                  <a:cubicBezTo>
                    <a:pt x="892" y="3988"/>
                    <a:pt x="1438" y="5336"/>
                    <a:pt x="1438" y="6794"/>
                  </a:cubicBezTo>
                  <a:lnTo>
                    <a:pt x="1438" y="8856"/>
                  </a:lnTo>
                  <a:lnTo>
                    <a:pt x="4124" y="6169"/>
                  </a:lnTo>
                  <a:cubicBezTo>
                    <a:pt x="4134" y="6154"/>
                    <a:pt x="4151" y="6147"/>
                    <a:pt x="4170" y="6147"/>
                  </a:cubicBezTo>
                  <a:cubicBezTo>
                    <a:pt x="4189" y="6147"/>
                    <a:pt x="4208" y="6154"/>
                    <a:pt x="4223" y="6169"/>
                  </a:cubicBezTo>
                  <a:lnTo>
                    <a:pt x="8406" y="10352"/>
                  </a:lnTo>
                  <a:lnTo>
                    <a:pt x="10409" y="12355"/>
                  </a:lnTo>
                  <a:lnTo>
                    <a:pt x="12580" y="12355"/>
                  </a:lnTo>
                  <a:cubicBezTo>
                    <a:pt x="14017" y="12355"/>
                    <a:pt x="15336" y="11839"/>
                    <a:pt x="16347" y="10977"/>
                  </a:cubicBezTo>
                  <a:cubicBezTo>
                    <a:pt x="17586" y="9927"/>
                    <a:pt x="18370" y="8380"/>
                    <a:pt x="18350" y="6645"/>
                  </a:cubicBezTo>
                  <a:cubicBezTo>
                    <a:pt x="18330" y="3552"/>
                    <a:pt x="15821" y="1044"/>
                    <a:pt x="12729" y="1025"/>
                  </a:cubicBezTo>
                  <a:cubicBezTo>
                    <a:pt x="12707" y="1024"/>
                    <a:pt x="12686" y="1024"/>
                    <a:pt x="12664" y="1024"/>
                  </a:cubicBezTo>
                  <a:cubicBezTo>
                    <a:pt x="10956" y="1024"/>
                    <a:pt x="9435" y="1803"/>
                    <a:pt x="8397" y="3027"/>
                  </a:cubicBezTo>
                  <a:lnTo>
                    <a:pt x="6236" y="856"/>
                  </a:lnTo>
                  <a:cubicBezTo>
                    <a:pt x="5666" y="286"/>
                    <a:pt x="4920" y="1"/>
                    <a:pt x="4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 txBox="1"/>
            <p:nvPr/>
          </p:nvSpPr>
          <p:spPr>
            <a:xfrm>
              <a:off x="4898150" y="1518575"/>
              <a:ext cx="1301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3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3" name="Google Shape;1173;p38"/>
            <p:cNvSpPr txBox="1"/>
            <p:nvPr/>
          </p:nvSpPr>
          <p:spPr>
            <a:xfrm>
              <a:off x="6484250" y="1706550"/>
              <a:ext cx="22026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4" name="Google Shape;1174;p38"/>
            <p:cNvSpPr txBox="1"/>
            <p:nvPr/>
          </p:nvSpPr>
          <p:spPr>
            <a:xfrm>
              <a:off x="6484250" y="1389650"/>
              <a:ext cx="22026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5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5" name="Google Shape;1175;p38"/>
          <p:cNvGrpSpPr/>
          <p:nvPr/>
        </p:nvGrpSpPr>
        <p:grpSpPr>
          <a:xfrm>
            <a:off x="457125" y="1230482"/>
            <a:ext cx="3801102" cy="2461377"/>
            <a:chOff x="457125" y="1230482"/>
            <a:chExt cx="3801102" cy="2461377"/>
          </a:xfrm>
        </p:grpSpPr>
        <p:sp>
          <p:nvSpPr>
            <p:cNvPr id="1176" name="Google Shape;1176;p38"/>
            <p:cNvSpPr/>
            <p:nvPr/>
          </p:nvSpPr>
          <p:spPr>
            <a:xfrm>
              <a:off x="2866700" y="1230482"/>
              <a:ext cx="1391527" cy="2461377"/>
            </a:xfrm>
            <a:custGeom>
              <a:avLst/>
              <a:gdLst/>
              <a:ahLst/>
              <a:cxnLst/>
              <a:rect l="l" t="t" r="r" b="b"/>
              <a:pathLst>
                <a:path w="12134" h="21463" extrusionOk="0">
                  <a:moveTo>
                    <a:pt x="6489" y="0"/>
                  </a:moveTo>
                  <a:cubicBezTo>
                    <a:pt x="6467" y="0"/>
                    <a:pt x="6446" y="0"/>
                    <a:pt x="6424" y="1"/>
                  </a:cubicBezTo>
                  <a:cubicBezTo>
                    <a:pt x="3321" y="20"/>
                    <a:pt x="813" y="2528"/>
                    <a:pt x="793" y="5621"/>
                  </a:cubicBezTo>
                  <a:cubicBezTo>
                    <a:pt x="783" y="7326"/>
                    <a:pt x="1536" y="8853"/>
                    <a:pt x="2736" y="9903"/>
                  </a:cubicBezTo>
                  <a:lnTo>
                    <a:pt x="1140" y="11500"/>
                  </a:lnTo>
                  <a:cubicBezTo>
                    <a:pt x="0" y="12639"/>
                    <a:pt x="0" y="14494"/>
                    <a:pt x="1140" y="15633"/>
                  </a:cubicBezTo>
                  <a:lnTo>
                    <a:pt x="3391" y="17884"/>
                  </a:lnTo>
                  <a:lnTo>
                    <a:pt x="6969" y="21462"/>
                  </a:lnTo>
                  <a:lnTo>
                    <a:pt x="10637" y="17805"/>
                  </a:lnTo>
                  <a:lnTo>
                    <a:pt x="9775" y="16952"/>
                  </a:lnTo>
                  <a:lnTo>
                    <a:pt x="6453" y="13621"/>
                  </a:lnTo>
                  <a:cubicBezTo>
                    <a:pt x="6424" y="13591"/>
                    <a:pt x="6424" y="13542"/>
                    <a:pt x="6453" y="13512"/>
                  </a:cubicBezTo>
                  <a:lnTo>
                    <a:pt x="12134" y="7832"/>
                  </a:lnTo>
                  <a:lnTo>
                    <a:pt x="12134" y="5770"/>
                  </a:lnTo>
                  <a:cubicBezTo>
                    <a:pt x="12134" y="4312"/>
                    <a:pt x="11588" y="2964"/>
                    <a:pt x="10696" y="1944"/>
                  </a:cubicBezTo>
                  <a:cubicBezTo>
                    <a:pt x="9669" y="759"/>
                    <a:pt x="8168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 txBox="1"/>
            <p:nvPr/>
          </p:nvSpPr>
          <p:spPr>
            <a:xfrm>
              <a:off x="2956500" y="1518575"/>
              <a:ext cx="13017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8" name="Google Shape;1178;p38"/>
            <p:cNvSpPr txBox="1"/>
            <p:nvPr/>
          </p:nvSpPr>
          <p:spPr>
            <a:xfrm>
              <a:off x="457125" y="1724246"/>
              <a:ext cx="22026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9" name="Google Shape;1179;p38"/>
            <p:cNvSpPr txBox="1"/>
            <p:nvPr/>
          </p:nvSpPr>
          <p:spPr>
            <a:xfrm>
              <a:off x="457125" y="1407348"/>
              <a:ext cx="22026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80" name="Google Shape;1180;p38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B67CC-371C-38DE-928E-DD774D5F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1181" name="Google Shape;1181;p38"/>
          <p:cNvSpPr/>
          <p:nvPr/>
        </p:nvSpPr>
        <p:spPr>
          <a:xfrm>
            <a:off x="5721214" y="2662949"/>
            <a:ext cx="265025" cy="264911"/>
          </a:xfrm>
          <a:custGeom>
            <a:avLst/>
            <a:gdLst/>
            <a:ahLst/>
            <a:cxnLst/>
            <a:rect l="l" t="t" r="r" b="b"/>
            <a:pathLst>
              <a:path w="2311" h="2310" extrusionOk="0">
                <a:moveTo>
                  <a:pt x="1161" y="674"/>
                </a:moveTo>
                <a:cubicBezTo>
                  <a:pt x="1419" y="674"/>
                  <a:pt x="1637" y="892"/>
                  <a:pt x="1637" y="1150"/>
                </a:cubicBezTo>
                <a:cubicBezTo>
                  <a:pt x="1637" y="1417"/>
                  <a:pt x="1419" y="1635"/>
                  <a:pt x="1161" y="1635"/>
                </a:cubicBezTo>
                <a:cubicBezTo>
                  <a:pt x="893" y="1635"/>
                  <a:pt x="675" y="1417"/>
                  <a:pt x="675" y="1150"/>
                </a:cubicBezTo>
                <a:cubicBezTo>
                  <a:pt x="675" y="892"/>
                  <a:pt x="893" y="674"/>
                  <a:pt x="1161" y="674"/>
                </a:cubicBezTo>
                <a:close/>
                <a:moveTo>
                  <a:pt x="1062" y="0"/>
                </a:moveTo>
                <a:cubicBezTo>
                  <a:pt x="1032" y="0"/>
                  <a:pt x="1012" y="20"/>
                  <a:pt x="1002" y="49"/>
                </a:cubicBezTo>
                <a:lnTo>
                  <a:pt x="933" y="307"/>
                </a:lnTo>
                <a:cubicBezTo>
                  <a:pt x="853" y="327"/>
                  <a:pt x="784" y="357"/>
                  <a:pt x="714" y="397"/>
                </a:cubicBezTo>
                <a:lnTo>
                  <a:pt x="477" y="258"/>
                </a:lnTo>
                <a:cubicBezTo>
                  <a:pt x="468" y="254"/>
                  <a:pt x="458" y="251"/>
                  <a:pt x="448" y="251"/>
                </a:cubicBezTo>
                <a:cubicBezTo>
                  <a:pt x="434" y="251"/>
                  <a:pt x="419" y="256"/>
                  <a:pt x="408" y="267"/>
                </a:cubicBezTo>
                <a:lnTo>
                  <a:pt x="269" y="406"/>
                </a:lnTo>
                <a:cubicBezTo>
                  <a:pt x="249" y="426"/>
                  <a:pt x="249" y="456"/>
                  <a:pt x="258" y="476"/>
                </a:cubicBezTo>
                <a:lnTo>
                  <a:pt x="397" y="714"/>
                </a:lnTo>
                <a:cubicBezTo>
                  <a:pt x="358" y="783"/>
                  <a:pt x="328" y="853"/>
                  <a:pt x="308" y="922"/>
                </a:cubicBezTo>
                <a:lnTo>
                  <a:pt x="51" y="1001"/>
                </a:lnTo>
                <a:cubicBezTo>
                  <a:pt x="21" y="1011"/>
                  <a:pt x="1" y="1031"/>
                  <a:pt x="1" y="1060"/>
                </a:cubicBezTo>
                <a:lnTo>
                  <a:pt x="1" y="1249"/>
                </a:lnTo>
                <a:cubicBezTo>
                  <a:pt x="1" y="1279"/>
                  <a:pt x="21" y="1298"/>
                  <a:pt x="51" y="1309"/>
                </a:cubicBezTo>
                <a:lnTo>
                  <a:pt x="308" y="1378"/>
                </a:lnTo>
                <a:cubicBezTo>
                  <a:pt x="328" y="1457"/>
                  <a:pt x="358" y="1527"/>
                  <a:pt x="397" y="1596"/>
                </a:cubicBezTo>
                <a:lnTo>
                  <a:pt x="258" y="1834"/>
                </a:lnTo>
                <a:cubicBezTo>
                  <a:pt x="249" y="1853"/>
                  <a:pt x="249" y="1884"/>
                  <a:pt x="269" y="1903"/>
                </a:cubicBezTo>
                <a:lnTo>
                  <a:pt x="408" y="2042"/>
                </a:lnTo>
                <a:cubicBezTo>
                  <a:pt x="419" y="2054"/>
                  <a:pt x="434" y="2059"/>
                  <a:pt x="448" y="2059"/>
                </a:cubicBezTo>
                <a:cubicBezTo>
                  <a:pt x="458" y="2059"/>
                  <a:pt x="468" y="2056"/>
                  <a:pt x="477" y="2052"/>
                </a:cubicBezTo>
                <a:lnTo>
                  <a:pt x="714" y="1913"/>
                </a:lnTo>
                <a:cubicBezTo>
                  <a:pt x="784" y="1953"/>
                  <a:pt x="853" y="1983"/>
                  <a:pt x="933" y="2003"/>
                </a:cubicBezTo>
                <a:lnTo>
                  <a:pt x="1002" y="2260"/>
                </a:lnTo>
                <a:cubicBezTo>
                  <a:pt x="1012" y="2290"/>
                  <a:pt x="1032" y="2309"/>
                  <a:pt x="1062" y="2309"/>
                </a:cubicBezTo>
                <a:lnTo>
                  <a:pt x="1250" y="2309"/>
                </a:lnTo>
                <a:cubicBezTo>
                  <a:pt x="1280" y="2309"/>
                  <a:pt x="1300" y="2290"/>
                  <a:pt x="1309" y="2260"/>
                </a:cubicBezTo>
                <a:lnTo>
                  <a:pt x="1389" y="2003"/>
                </a:lnTo>
                <a:cubicBezTo>
                  <a:pt x="1458" y="1983"/>
                  <a:pt x="1527" y="1953"/>
                  <a:pt x="1597" y="1913"/>
                </a:cubicBezTo>
                <a:lnTo>
                  <a:pt x="1835" y="2052"/>
                </a:lnTo>
                <a:cubicBezTo>
                  <a:pt x="1843" y="2056"/>
                  <a:pt x="1853" y="2059"/>
                  <a:pt x="1864" y="2059"/>
                </a:cubicBezTo>
                <a:cubicBezTo>
                  <a:pt x="1878" y="2059"/>
                  <a:pt x="1893" y="2054"/>
                  <a:pt x="1904" y="2042"/>
                </a:cubicBezTo>
                <a:lnTo>
                  <a:pt x="2043" y="1903"/>
                </a:lnTo>
                <a:cubicBezTo>
                  <a:pt x="2063" y="1884"/>
                  <a:pt x="2063" y="1853"/>
                  <a:pt x="2053" y="1834"/>
                </a:cubicBezTo>
                <a:lnTo>
                  <a:pt x="1914" y="1596"/>
                </a:lnTo>
                <a:cubicBezTo>
                  <a:pt x="1954" y="1527"/>
                  <a:pt x="1983" y="1457"/>
                  <a:pt x="2003" y="1378"/>
                </a:cubicBezTo>
                <a:lnTo>
                  <a:pt x="2271" y="1309"/>
                </a:lnTo>
                <a:cubicBezTo>
                  <a:pt x="2291" y="1298"/>
                  <a:pt x="2311" y="1279"/>
                  <a:pt x="2311" y="1249"/>
                </a:cubicBezTo>
                <a:lnTo>
                  <a:pt x="2311" y="1060"/>
                </a:lnTo>
                <a:cubicBezTo>
                  <a:pt x="2311" y="1031"/>
                  <a:pt x="2291" y="1011"/>
                  <a:pt x="2271" y="1001"/>
                </a:cubicBezTo>
                <a:lnTo>
                  <a:pt x="2003" y="922"/>
                </a:lnTo>
                <a:cubicBezTo>
                  <a:pt x="1983" y="853"/>
                  <a:pt x="1954" y="783"/>
                  <a:pt x="1914" y="714"/>
                </a:cubicBezTo>
                <a:lnTo>
                  <a:pt x="2053" y="476"/>
                </a:lnTo>
                <a:cubicBezTo>
                  <a:pt x="2063" y="456"/>
                  <a:pt x="2063" y="426"/>
                  <a:pt x="2043" y="406"/>
                </a:cubicBezTo>
                <a:lnTo>
                  <a:pt x="1904" y="267"/>
                </a:lnTo>
                <a:cubicBezTo>
                  <a:pt x="1893" y="256"/>
                  <a:pt x="1878" y="251"/>
                  <a:pt x="1864" y="251"/>
                </a:cubicBezTo>
                <a:cubicBezTo>
                  <a:pt x="1853" y="251"/>
                  <a:pt x="1843" y="254"/>
                  <a:pt x="1835" y="258"/>
                </a:cubicBezTo>
                <a:lnTo>
                  <a:pt x="1597" y="397"/>
                </a:lnTo>
                <a:cubicBezTo>
                  <a:pt x="1527" y="357"/>
                  <a:pt x="1458" y="327"/>
                  <a:pt x="1389" y="307"/>
                </a:cubicBezTo>
                <a:lnTo>
                  <a:pt x="1309" y="49"/>
                </a:lnTo>
                <a:cubicBezTo>
                  <a:pt x="1300" y="20"/>
                  <a:pt x="1280" y="0"/>
                  <a:pt x="12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8"/>
          <p:cNvSpPr/>
          <p:nvPr/>
        </p:nvSpPr>
        <p:spPr>
          <a:xfrm>
            <a:off x="4477503" y="3938420"/>
            <a:ext cx="244612" cy="244498"/>
          </a:xfrm>
          <a:custGeom>
            <a:avLst/>
            <a:gdLst/>
            <a:ahLst/>
            <a:cxnLst/>
            <a:rect l="l" t="t" r="r" b="b"/>
            <a:pathLst>
              <a:path w="2133" h="2132" extrusionOk="0">
                <a:moveTo>
                  <a:pt x="635" y="952"/>
                </a:moveTo>
                <a:cubicBezTo>
                  <a:pt x="695" y="952"/>
                  <a:pt x="734" y="992"/>
                  <a:pt x="734" y="1051"/>
                </a:cubicBezTo>
                <a:cubicBezTo>
                  <a:pt x="734" y="1101"/>
                  <a:pt x="695" y="1151"/>
                  <a:pt x="635" y="1151"/>
                </a:cubicBezTo>
                <a:cubicBezTo>
                  <a:pt x="576" y="1151"/>
                  <a:pt x="536" y="1101"/>
                  <a:pt x="536" y="1051"/>
                </a:cubicBezTo>
                <a:cubicBezTo>
                  <a:pt x="536" y="992"/>
                  <a:pt x="576" y="952"/>
                  <a:pt x="635" y="952"/>
                </a:cubicBezTo>
                <a:close/>
                <a:moveTo>
                  <a:pt x="1071" y="952"/>
                </a:moveTo>
                <a:cubicBezTo>
                  <a:pt x="1131" y="952"/>
                  <a:pt x="1171" y="992"/>
                  <a:pt x="1171" y="1051"/>
                </a:cubicBezTo>
                <a:cubicBezTo>
                  <a:pt x="1171" y="1101"/>
                  <a:pt x="1131" y="1151"/>
                  <a:pt x="1071" y="1151"/>
                </a:cubicBezTo>
                <a:cubicBezTo>
                  <a:pt x="1022" y="1151"/>
                  <a:pt x="972" y="1101"/>
                  <a:pt x="972" y="1051"/>
                </a:cubicBezTo>
                <a:cubicBezTo>
                  <a:pt x="972" y="992"/>
                  <a:pt x="1022" y="952"/>
                  <a:pt x="1071" y="952"/>
                </a:cubicBezTo>
                <a:close/>
                <a:moveTo>
                  <a:pt x="1527" y="952"/>
                </a:moveTo>
                <a:cubicBezTo>
                  <a:pt x="1577" y="952"/>
                  <a:pt x="1627" y="992"/>
                  <a:pt x="1627" y="1051"/>
                </a:cubicBezTo>
                <a:cubicBezTo>
                  <a:pt x="1627" y="1101"/>
                  <a:pt x="1577" y="1151"/>
                  <a:pt x="1527" y="1151"/>
                </a:cubicBezTo>
                <a:cubicBezTo>
                  <a:pt x="1468" y="1151"/>
                  <a:pt x="1428" y="1101"/>
                  <a:pt x="1428" y="1051"/>
                </a:cubicBezTo>
                <a:cubicBezTo>
                  <a:pt x="1428" y="992"/>
                  <a:pt x="1468" y="952"/>
                  <a:pt x="1527" y="952"/>
                </a:cubicBezTo>
                <a:close/>
                <a:moveTo>
                  <a:pt x="1071" y="1"/>
                </a:moveTo>
                <a:cubicBezTo>
                  <a:pt x="487" y="1"/>
                  <a:pt x="1" y="476"/>
                  <a:pt x="1" y="1061"/>
                </a:cubicBezTo>
                <a:cubicBezTo>
                  <a:pt x="1" y="1339"/>
                  <a:pt x="110" y="1587"/>
                  <a:pt x="278" y="1775"/>
                </a:cubicBezTo>
                <a:lnTo>
                  <a:pt x="80" y="2102"/>
                </a:lnTo>
                <a:lnTo>
                  <a:pt x="496" y="1963"/>
                </a:lnTo>
                <a:cubicBezTo>
                  <a:pt x="665" y="2072"/>
                  <a:pt x="864" y="2132"/>
                  <a:pt x="1071" y="2132"/>
                </a:cubicBezTo>
                <a:cubicBezTo>
                  <a:pt x="1657" y="2132"/>
                  <a:pt x="2133" y="1656"/>
                  <a:pt x="2133" y="1061"/>
                </a:cubicBezTo>
                <a:cubicBezTo>
                  <a:pt x="2133" y="476"/>
                  <a:pt x="1657" y="1"/>
                  <a:pt x="10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" name="Google Shape;1183;p38"/>
          <p:cNvGrpSpPr/>
          <p:nvPr/>
        </p:nvGrpSpPr>
        <p:grpSpPr>
          <a:xfrm>
            <a:off x="3112231" y="2662949"/>
            <a:ext cx="264911" cy="264911"/>
            <a:chOff x="3112231" y="2662949"/>
            <a:chExt cx="264911" cy="264911"/>
          </a:xfrm>
        </p:grpSpPr>
        <p:sp>
          <p:nvSpPr>
            <p:cNvPr id="1184" name="Google Shape;1184;p38"/>
            <p:cNvSpPr/>
            <p:nvPr/>
          </p:nvSpPr>
          <p:spPr>
            <a:xfrm>
              <a:off x="3216820" y="2754923"/>
              <a:ext cx="36468" cy="81193"/>
            </a:xfrm>
            <a:custGeom>
              <a:avLst/>
              <a:gdLst/>
              <a:ahLst/>
              <a:cxnLst/>
              <a:rect l="l" t="t" r="r" b="b"/>
              <a:pathLst>
                <a:path w="318" h="708" extrusionOk="0">
                  <a:moveTo>
                    <a:pt x="248" y="1"/>
                  </a:moveTo>
                  <a:cubicBezTo>
                    <a:pt x="219" y="1"/>
                    <a:pt x="189" y="31"/>
                    <a:pt x="189" y="70"/>
                  </a:cubicBezTo>
                  <a:lnTo>
                    <a:pt x="189" y="437"/>
                  </a:lnTo>
                  <a:lnTo>
                    <a:pt x="30" y="595"/>
                  </a:lnTo>
                  <a:cubicBezTo>
                    <a:pt x="1" y="615"/>
                    <a:pt x="1" y="655"/>
                    <a:pt x="30" y="685"/>
                  </a:cubicBezTo>
                  <a:cubicBezTo>
                    <a:pt x="40" y="700"/>
                    <a:pt x="55" y="707"/>
                    <a:pt x="71" y="707"/>
                  </a:cubicBezTo>
                  <a:cubicBezTo>
                    <a:pt x="87" y="707"/>
                    <a:pt x="104" y="700"/>
                    <a:pt x="120" y="685"/>
                  </a:cubicBezTo>
                  <a:lnTo>
                    <a:pt x="318" y="487"/>
                  </a:lnTo>
                  <a:lnTo>
                    <a:pt x="318" y="70"/>
                  </a:lnTo>
                  <a:cubicBezTo>
                    <a:pt x="318" y="31"/>
                    <a:pt x="288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3112231" y="2662949"/>
              <a:ext cx="264911" cy="264911"/>
            </a:xfrm>
            <a:custGeom>
              <a:avLst/>
              <a:gdLst/>
              <a:ahLst/>
              <a:cxnLst/>
              <a:rect l="l" t="t" r="r" b="b"/>
              <a:pathLst>
                <a:path w="2310" h="2310" extrusionOk="0">
                  <a:moveTo>
                    <a:pt x="1143" y="287"/>
                  </a:moveTo>
                  <a:cubicBezTo>
                    <a:pt x="1149" y="287"/>
                    <a:pt x="1154" y="287"/>
                    <a:pt x="1160" y="287"/>
                  </a:cubicBezTo>
                  <a:cubicBezTo>
                    <a:pt x="1646" y="287"/>
                    <a:pt x="2032" y="684"/>
                    <a:pt x="2023" y="1160"/>
                  </a:cubicBezTo>
                  <a:cubicBezTo>
                    <a:pt x="2023" y="1640"/>
                    <a:pt x="1636" y="2023"/>
                    <a:pt x="1168" y="2023"/>
                  </a:cubicBezTo>
                  <a:cubicBezTo>
                    <a:pt x="1162" y="2023"/>
                    <a:pt x="1156" y="2022"/>
                    <a:pt x="1151" y="2022"/>
                  </a:cubicBezTo>
                  <a:cubicBezTo>
                    <a:pt x="664" y="2022"/>
                    <a:pt x="278" y="1626"/>
                    <a:pt x="288" y="1150"/>
                  </a:cubicBezTo>
                  <a:cubicBezTo>
                    <a:pt x="288" y="670"/>
                    <a:pt x="675" y="287"/>
                    <a:pt x="1143" y="287"/>
                  </a:cubicBezTo>
                  <a:close/>
                  <a:moveTo>
                    <a:pt x="1151" y="0"/>
                  </a:moveTo>
                  <a:cubicBezTo>
                    <a:pt x="516" y="0"/>
                    <a:pt x="1" y="516"/>
                    <a:pt x="1" y="1150"/>
                  </a:cubicBezTo>
                  <a:cubicBezTo>
                    <a:pt x="1" y="1794"/>
                    <a:pt x="516" y="2309"/>
                    <a:pt x="1151" y="2309"/>
                  </a:cubicBezTo>
                  <a:cubicBezTo>
                    <a:pt x="1794" y="2309"/>
                    <a:pt x="2310" y="1794"/>
                    <a:pt x="2310" y="1150"/>
                  </a:cubicBezTo>
                  <a:cubicBezTo>
                    <a:pt x="2310" y="516"/>
                    <a:pt x="1794" y="0"/>
                    <a:pt x="1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4465118" y="1327043"/>
            <a:ext cx="269498" cy="269613"/>
            <a:chOff x="4465118" y="1327043"/>
            <a:chExt cx="269498" cy="269613"/>
          </a:xfrm>
        </p:grpSpPr>
        <p:sp>
          <p:nvSpPr>
            <p:cNvPr id="1187" name="Google Shape;1187;p38"/>
            <p:cNvSpPr/>
            <p:nvPr/>
          </p:nvSpPr>
          <p:spPr>
            <a:xfrm>
              <a:off x="4569706" y="1389658"/>
              <a:ext cx="59175" cy="142203"/>
            </a:xfrm>
            <a:custGeom>
              <a:avLst/>
              <a:gdLst/>
              <a:ahLst/>
              <a:cxnLst/>
              <a:rect l="l" t="t" r="r" b="b"/>
              <a:pathLst>
                <a:path w="516" h="1240" extrusionOk="0">
                  <a:moveTo>
                    <a:pt x="188" y="0"/>
                  </a:moveTo>
                  <a:lnTo>
                    <a:pt x="188" y="80"/>
                  </a:lnTo>
                  <a:cubicBezTo>
                    <a:pt x="69" y="109"/>
                    <a:pt x="10" y="199"/>
                    <a:pt x="10" y="347"/>
                  </a:cubicBezTo>
                  <a:cubicBezTo>
                    <a:pt x="10" y="664"/>
                    <a:pt x="347" y="674"/>
                    <a:pt x="347" y="902"/>
                  </a:cubicBezTo>
                  <a:cubicBezTo>
                    <a:pt x="347" y="981"/>
                    <a:pt x="307" y="1012"/>
                    <a:pt x="258" y="1012"/>
                  </a:cubicBezTo>
                  <a:cubicBezTo>
                    <a:pt x="198" y="1012"/>
                    <a:pt x="168" y="981"/>
                    <a:pt x="168" y="902"/>
                  </a:cubicBezTo>
                  <a:lnTo>
                    <a:pt x="168" y="813"/>
                  </a:lnTo>
                  <a:lnTo>
                    <a:pt x="0" y="813"/>
                  </a:lnTo>
                  <a:lnTo>
                    <a:pt x="0" y="893"/>
                  </a:lnTo>
                  <a:cubicBezTo>
                    <a:pt x="0" y="1041"/>
                    <a:pt x="60" y="1140"/>
                    <a:pt x="188" y="1160"/>
                  </a:cubicBezTo>
                  <a:lnTo>
                    <a:pt x="188" y="1239"/>
                  </a:lnTo>
                  <a:lnTo>
                    <a:pt x="327" y="1239"/>
                  </a:lnTo>
                  <a:lnTo>
                    <a:pt x="327" y="1160"/>
                  </a:lnTo>
                  <a:cubicBezTo>
                    <a:pt x="456" y="1140"/>
                    <a:pt x="516" y="1041"/>
                    <a:pt x="516" y="893"/>
                  </a:cubicBezTo>
                  <a:cubicBezTo>
                    <a:pt x="516" y="575"/>
                    <a:pt x="179" y="565"/>
                    <a:pt x="179" y="337"/>
                  </a:cubicBezTo>
                  <a:cubicBezTo>
                    <a:pt x="179" y="258"/>
                    <a:pt x="208" y="228"/>
                    <a:pt x="267" y="228"/>
                  </a:cubicBezTo>
                  <a:cubicBezTo>
                    <a:pt x="317" y="228"/>
                    <a:pt x="357" y="258"/>
                    <a:pt x="357" y="337"/>
                  </a:cubicBezTo>
                  <a:lnTo>
                    <a:pt x="357" y="387"/>
                  </a:lnTo>
                  <a:lnTo>
                    <a:pt x="516" y="387"/>
                  </a:lnTo>
                  <a:lnTo>
                    <a:pt x="516" y="347"/>
                  </a:lnTo>
                  <a:cubicBezTo>
                    <a:pt x="516" y="199"/>
                    <a:pt x="456" y="100"/>
                    <a:pt x="327" y="8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465118" y="1327043"/>
              <a:ext cx="269498" cy="269613"/>
            </a:xfrm>
            <a:custGeom>
              <a:avLst/>
              <a:gdLst/>
              <a:ahLst/>
              <a:cxnLst/>
              <a:rect l="l" t="t" r="r" b="b"/>
              <a:pathLst>
                <a:path w="2350" h="2351" extrusionOk="0">
                  <a:moveTo>
                    <a:pt x="1170" y="278"/>
                  </a:moveTo>
                  <a:cubicBezTo>
                    <a:pt x="1666" y="278"/>
                    <a:pt x="2072" y="675"/>
                    <a:pt x="2072" y="1181"/>
                  </a:cubicBezTo>
                  <a:cubicBezTo>
                    <a:pt x="2072" y="1677"/>
                    <a:pt x="1666" y="2073"/>
                    <a:pt x="1170" y="2073"/>
                  </a:cubicBezTo>
                  <a:cubicBezTo>
                    <a:pt x="674" y="2073"/>
                    <a:pt x="267" y="1677"/>
                    <a:pt x="267" y="1181"/>
                  </a:cubicBezTo>
                  <a:cubicBezTo>
                    <a:pt x="267" y="675"/>
                    <a:pt x="674" y="278"/>
                    <a:pt x="1170" y="278"/>
                  </a:cubicBezTo>
                  <a:close/>
                  <a:moveTo>
                    <a:pt x="1170" y="1"/>
                  </a:moveTo>
                  <a:cubicBezTo>
                    <a:pt x="525" y="1"/>
                    <a:pt x="0" y="527"/>
                    <a:pt x="0" y="1181"/>
                  </a:cubicBezTo>
                  <a:cubicBezTo>
                    <a:pt x="0" y="1825"/>
                    <a:pt x="525" y="2351"/>
                    <a:pt x="1170" y="2351"/>
                  </a:cubicBezTo>
                  <a:cubicBezTo>
                    <a:pt x="1824" y="2351"/>
                    <a:pt x="2349" y="1825"/>
                    <a:pt x="2349" y="1181"/>
                  </a:cubicBezTo>
                  <a:cubicBezTo>
                    <a:pt x="2349" y="527"/>
                    <a:pt x="1824" y="1"/>
                    <a:pt x="1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38"/>
          <p:cNvSpPr/>
          <p:nvPr/>
        </p:nvSpPr>
        <p:spPr>
          <a:xfrm>
            <a:off x="4218548" y="2475671"/>
            <a:ext cx="679604" cy="518941"/>
          </a:xfrm>
          <a:custGeom>
            <a:avLst/>
            <a:gdLst/>
            <a:ahLst/>
            <a:cxnLst/>
            <a:rect l="l" t="t" r="r" b="b"/>
            <a:pathLst>
              <a:path w="2974" h="2271" extrusionOk="0">
                <a:moveTo>
                  <a:pt x="505" y="298"/>
                </a:moveTo>
                <a:cubicBezTo>
                  <a:pt x="555" y="526"/>
                  <a:pt x="654" y="843"/>
                  <a:pt x="853" y="1121"/>
                </a:cubicBezTo>
                <a:cubicBezTo>
                  <a:pt x="436" y="962"/>
                  <a:pt x="278" y="506"/>
                  <a:pt x="218" y="298"/>
                </a:cubicBezTo>
                <a:close/>
                <a:moveTo>
                  <a:pt x="2756" y="298"/>
                </a:moveTo>
                <a:cubicBezTo>
                  <a:pt x="2726" y="397"/>
                  <a:pt x="2677" y="565"/>
                  <a:pt x="2577" y="724"/>
                </a:cubicBezTo>
                <a:cubicBezTo>
                  <a:pt x="2459" y="922"/>
                  <a:pt x="2300" y="1061"/>
                  <a:pt x="2102" y="1131"/>
                </a:cubicBezTo>
                <a:cubicBezTo>
                  <a:pt x="2300" y="853"/>
                  <a:pt x="2399" y="526"/>
                  <a:pt x="2448" y="298"/>
                </a:cubicBezTo>
                <a:close/>
                <a:moveTo>
                  <a:pt x="466" y="1"/>
                </a:moveTo>
                <a:cubicBezTo>
                  <a:pt x="466" y="1"/>
                  <a:pt x="466" y="40"/>
                  <a:pt x="476" y="109"/>
                </a:cubicBezTo>
                <a:lnTo>
                  <a:pt x="0" y="109"/>
                </a:lnTo>
                <a:lnTo>
                  <a:pt x="20" y="219"/>
                </a:lnTo>
                <a:cubicBezTo>
                  <a:pt x="20" y="228"/>
                  <a:pt x="179" y="1270"/>
                  <a:pt x="1060" y="1359"/>
                </a:cubicBezTo>
                <a:cubicBezTo>
                  <a:pt x="1130" y="1428"/>
                  <a:pt x="1209" y="1488"/>
                  <a:pt x="1309" y="1537"/>
                </a:cubicBezTo>
                <a:lnTo>
                  <a:pt x="1318" y="1537"/>
                </a:lnTo>
                <a:lnTo>
                  <a:pt x="1318" y="1973"/>
                </a:lnTo>
                <a:lnTo>
                  <a:pt x="872" y="1973"/>
                </a:lnTo>
                <a:lnTo>
                  <a:pt x="734" y="2271"/>
                </a:lnTo>
                <a:lnTo>
                  <a:pt x="2309" y="2271"/>
                </a:lnTo>
                <a:lnTo>
                  <a:pt x="2161" y="1973"/>
                </a:lnTo>
                <a:lnTo>
                  <a:pt x="1635" y="1973"/>
                </a:lnTo>
                <a:lnTo>
                  <a:pt x="1635" y="1547"/>
                </a:lnTo>
                <a:cubicBezTo>
                  <a:pt x="1635" y="1537"/>
                  <a:pt x="1646" y="1537"/>
                  <a:pt x="1655" y="1537"/>
                </a:cubicBezTo>
                <a:cubicBezTo>
                  <a:pt x="1745" y="1488"/>
                  <a:pt x="1824" y="1428"/>
                  <a:pt x="1903" y="1359"/>
                </a:cubicBezTo>
                <a:cubicBezTo>
                  <a:pt x="2796" y="1290"/>
                  <a:pt x="2954" y="228"/>
                  <a:pt x="2954" y="219"/>
                </a:cubicBezTo>
                <a:lnTo>
                  <a:pt x="2974" y="109"/>
                </a:lnTo>
                <a:lnTo>
                  <a:pt x="2478" y="109"/>
                </a:lnTo>
                <a:cubicBezTo>
                  <a:pt x="2488" y="40"/>
                  <a:pt x="2498" y="1"/>
                  <a:pt x="2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oogle Shape;1198;p39"/>
          <p:cNvGrpSpPr/>
          <p:nvPr/>
        </p:nvGrpSpPr>
        <p:grpSpPr>
          <a:xfrm>
            <a:off x="5427839" y="1424650"/>
            <a:ext cx="1948334" cy="2888900"/>
            <a:chOff x="4435989" y="1424650"/>
            <a:chExt cx="1948334" cy="2888900"/>
          </a:xfrm>
        </p:grpSpPr>
        <p:sp>
          <p:nvSpPr>
            <p:cNvPr id="1199" name="Google Shape;1199;p39"/>
            <p:cNvSpPr/>
            <p:nvPr/>
          </p:nvSpPr>
          <p:spPr>
            <a:xfrm>
              <a:off x="4435989" y="1424650"/>
              <a:ext cx="1948334" cy="1983533"/>
            </a:xfrm>
            <a:custGeom>
              <a:avLst/>
              <a:gdLst/>
              <a:ahLst/>
              <a:cxnLst/>
              <a:rect l="l" t="t" r="r" b="b"/>
              <a:pathLst>
                <a:path w="9855" h="15049" extrusionOk="0">
                  <a:moveTo>
                    <a:pt x="1" y="0"/>
                  </a:moveTo>
                  <a:lnTo>
                    <a:pt x="1" y="15048"/>
                  </a:lnTo>
                  <a:lnTo>
                    <a:pt x="8526" y="15048"/>
                  </a:lnTo>
                  <a:lnTo>
                    <a:pt x="8526" y="10647"/>
                  </a:lnTo>
                  <a:cubicBezTo>
                    <a:pt x="8526" y="9874"/>
                    <a:pt x="8764" y="9120"/>
                    <a:pt x="9211" y="8486"/>
                  </a:cubicBezTo>
                  <a:lnTo>
                    <a:pt x="9706" y="7802"/>
                  </a:lnTo>
                  <a:cubicBezTo>
                    <a:pt x="9854" y="7653"/>
                    <a:pt x="9854" y="7406"/>
                    <a:pt x="9706" y="7256"/>
                  </a:cubicBezTo>
                  <a:lnTo>
                    <a:pt x="9211" y="6563"/>
                  </a:lnTo>
                  <a:cubicBezTo>
                    <a:pt x="8764" y="5938"/>
                    <a:pt x="8526" y="5185"/>
                    <a:pt x="8526" y="4412"/>
                  </a:cubicBezTo>
                  <a:lnTo>
                    <a:pt x="8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 txBox="1"/>
            <p:nvPr/>
          </p:nvSpPr>
          <p:spPr>
            <a:xfrm>
              <a:off x="4441425" y="2664250"/>
              <a:ext cx="16893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1" name="Google Shape;1201;p39"/>
            <p:cNvSpPr txBox="1"/>
            <p:nvPr/>
          </p:nvSpPr>
          <p:spPr>
            <a:xfrm>
              <a:off x="4441375" y="3471450"/>
              <a:ext cx="1689300" cy="8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It has a beautiful name and is the second planet</a:t>
              </a:r>
              <a:endParaRPr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2" name="Google Shape;1202;p39"/>
          <p:cNvGrpSpPr/>
          <p:nvPr/>
        </p:nvGrpSpPr>
        <p:grpSpPr>
          <a:xfrm>
            <a:off x="881255" y="1424650"/>
            <a:ext cx="1948338" cy="2888900"/>
            <a:chOff x="2752075" y="1424650"/>
            <a:chExt cx="1948338" cy="2888900"/>
          </a:xfrm>
        </p:grpSpPr>
        <p:sp>
          <p:nvSpPr>
            <p:cNvPr id="1203" name="Google Shape;1203;p39"/>
            <p:cNvSpPr/>
            <p:nvPr/>
          </p:nvSpPr>
          <p:spPr>
            <a:xfrm>
              <a:off x="2752079" y="1424650"/>
              <a:ext cx="1948334" cy="1983533"/>
            </a:xfrm>
            <a:custGeom>
              <a:avLst/>
              <a:gdLst/>
              <a:ahLst/>
              <a:cxnLst/>
              <a:rect l="l" t="t" r="r" b="b"/>
              <a:pathLst>
                <a:path w="9855" h="15049" extrusionOk="0">
                  <a:moveTo>
                    <a:pt x="1" y="0"/>
                  </a:moveTo>
                  <a:lnTo>
                    <a:pt x="1" y="15048"/>
                  </a:lnTo>
                  <a:lnTo>
                    <a:pt x="8526" y="15048"/>
                  </a:lnTo>
                  <a:lnTo>
                    <a:pt x="8526" y="10647"/>
                  </a:lnTo>
                  <a:cubicBezTo>
                    <a:pt x="8526" y="9874"/>
                    <a:pt x="8764" y="9120"/>
                    <a:pt x="9210" y="8486"/>
                  </a:cubicBezTo>
                  <a:lnTo>
                    <a:pt x="9706" y="7802"/>
                  </a:lnTo>
                  <a:cubicBezTo>
                    <a:pt x="9854" y="7653"/>
                    <a:pt x="9854" y="7406"/>
                    <a:pt x="9706" y="7256"/>
                  </a:cubicBezTo>
                  <a:lnTo>
                    <a:pt x="9210" y="6563"/>
                  </a:lnTo>
                  <a:cubicBezTo>
                    <a:pt x="8764" y="5938"/>
                    <a:pt x="8526" y="5185"/>
                    <a:pt x="8526" y="4412"/>
                  </a:cubicBezTo>
                  <a:lnTo>
                    <a:pt x="8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 txBox="1"/>
            <p:nvPr/>
          </p:nvSpPr>
          <p:spPr>
            <a:xfrm>
              <a:off x="2752075" y="2664250"/>
              <a:ext cx="16893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5" name="Google Shape;1205;p39"/>
            <p:cNvSpPr txBox="1"/>
            <p:nvPr/>
          </p:nvSpPr>
          <p:spPr>
            <a:xfrm>
              <a:off x="2752150" y="3471450"/>
              <a:ext cx="1689300" cy="8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0" name="Google Shape;1210;p39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6E18B-DF15-F581-1AD1-D313D01E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grpSp>
        <p:nvGrpSpPr>
          <p:cNvPr id="1212" name="Google Shape;1212;p39"/>
          <p:cNvGrpSpPr/>
          <p:nvPr/>
        </p:nvGrpSpPr>
        <p:grpSpPr>
          <a:xfrm>
            <a:off x="1439241" y="1866276"/>
            <a:ext cx="620245" cy="620279"/>
            <a:chOff x="-65136761" y="2171539"/>
            <a:chExt cx="536220" cy="536249"/>
          </a:xfrm>
        </p:grpSpPr>
        <p:sp>
          <p:nvSpPr>
            <p:cNvPr id="1213" name="Google Shape;1213;p39"/>
            <p:cNvSpPr/>
            <p:nvPr/>
          </p:nvSpPr>
          <p:spPr>
            <a:xfrm>
              <a:off x="-65136761" y="2240889"/>
              <a:ext cx="466828" cy="466898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-64852689" y="2171539"/>
              <a:ext cx="252147" cy="252120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9"/>
          <p:cNvGrpSpPr/>
          <p:nvPr/>
        </p:nvGrpSpPr>
        <p:grpSpPr>
          <a:xfrm>
            <a:off x="5968404" y="1930483"/>
            <a:ext cx="620244" cy="491914"/>
            <a:chOff x="-63044285" y="2118600"/>
            <a:chExt cx="536219" cy="425274"/>
          </a:xfrm>
        </p:grpSpPr>
        <p:sp>
          <p:nvSpPr>
            <p:cNvPr id="1216" name="Google Shape;1216;p39"/>
            <p:cNvSpPr/>
            <p:nvPr/>
          </p:nvSpPr>
          <p:spPr>
            <a:xfrm>
              <a:off x="-63044285" y="2118600"/>
              <a:ext cx="536219" cy="425274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-62914622" y="2225553"/>
              <a:ext cx="248755" cy="176221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41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42D6C-27A8-5FE2-8BAE-B4CE7CF2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grpSp>
        <p:nvGrpSpPr>
          <p:cNvPr id="1279" name="Google Shape;1279;p41"/>
          <p:cNvGrpSpPr/>
          <p:nvPr/>
        </p:nvGrpSpPr>
        <p:grpSpPr>
          <a:xfrm>
            <a:off x="4352807" y="1424549"/>
            <a:ext cx="353634" cy="341474"/>
            <a:chOff x="4352807" y="1424549"/>
            <a:chExt cx="353634" cy="341474"/>
          </a:xfrm>
        </p:grpSpPr>
        <p:sp>
          <p:nvSpPr>
            <p:cNvPr id="1280" name="Google Shape;1280;p41"/>
            <p:cNvSpPr/>
            <p:nvPr/>
          </p:nvSpPr>
          <p:spPr>
            <a:xfrm>
              <a:off x="4352807" y="1424549"/>
              <a:ext cx="288614" cy="341474"/>
            </a:xfrm>
            <a:custGeom>
              <a:avLst/>
              <a:gdLst/>
              <a:ahLst/>
              <a:cxnLst/>
              <a:rect l="l" t="t" r="r" b="b"/>
              <a:pathLst>
                <a:path w="4581" h="5420" extrusionOk="0">
                  <a:moveTo>
                    <a:pt x="1779" y="635"/>
                  </a:moveTo>
                  <a:cubicBezTo>
                    <a:pt x="2188" y="635"/>
                    <a:pt x="2525" y="962"/>
                    <a:pt x="2525" y="1361"/>
                  </a:cubicBezTo>
                  <a:lnTo>
                    <a:pt x="2525" y="1627"/>
                  </a:lnTo>
                  <a:lnTo>
                    <a:pt x="1023" y="1627"/>
                  </a:lnTo>
                  <a:lnTo>
                    <a:pt x="1023" y="1361"/>
                  </a:lnTo>
                  <a:cubicBezTo>
                    <a:pt x="1023" y="962"/>
                    <a:pt x="1360" y="635"/>
                    <a:pt x="1779" y="635"/>
                  </a:cubicBezTo>
                  <a:close/>
                  <a:moveTo>
                    <a:pt x="1779" y="185"/>
                  </a:moveTo>
                  <a:cubicBezTo>
                    <a:pt x="2443" y="185"/>
                    <a:pt x="2996" y="707"/>
                    <a:pt x="2996" y="1361"/>
                  </a:cubicBezTo>
                  <a:lnTo>
                    <a:pt x="2996" y="1627"/>
                  </a:lnTo>
                  <a:lnTo>
                    <a:pt x="2709" y="1627"/>
                  </a:lnTo>
                  <a:lnTo>
                    <a:pt x="2709" y="1361"/>
                  </a:lnTo>
                  <a:cubicBezTo>
                    <a:pt x="2709" y="860"/>
                    <a:pt x="2291" y="451"/>
                    <a:pt x="1779" y="451"/>
                  </a:cubicBezTo>
                  <a:cubicBezTo>
                    <a:pt x="1258" y="451"/>
                    <a:pt x="839" y="860"/>
                    <a:pt x="839" y="1361"/>
                  </a:cubicBezTo>
                  <a:lnTo>
                    <a:pt x="839" y="1627"/>
                  </a:lnTo>
                  <a:lnTo>
                    <a:pt x="562" y="1627"/>
                  </a:lnTo>
                  <a:lnTo>
                    <a:pt x="562" y="1361"/>
                  </a:lnTo>
                  <a:cubicBezTo>
                    <a:pt x="562" y="707"/>
                    <a:pt x="1105" y="185"/>
                    <a:pt x="1779" y="185"/>
                  </a:cubicBezTo>
                  <a:close/>
                  <a:moveTo>
                    <a:pt x="746" y="2434"/>
                  </a:moveTo>
                  <a:lnTo>
                    <a:pt x="746" y="2711"/>
                  </a:lnTo>
                  <a:lnTo>
                    <a:pt x="184" y="2711"/>
                  </a:lnTo>
                  <a:lnTo>
                    <a:pt x="184" y="2434"/>
                  </a:lnTo>
                  <a:close/>
                  <a:moveTo>
                    <a:pt x="746" y="2895"/>
                  </a:moveTo>
                  <a:lnTo>
                    <a:pt x="746" y="3160"/>
                  </a:lnTo>
                  <a:lnTo>
                    <a:pt x="184" y="3160"/>
                  </a:lnTo>
                  <a:lnTo>
                    <a:pt x="184" y="2895"/>
                  </a:lnTo>
                  <a:close/>
                  <a:moveTo>
                    <a:pt x="746" y="3344"/>
                  </a:moveTo>
                  <a:lnTo>
                    <a:pt x="746" y="3610"/>
                  </a:lnTo>
                  <a:lnTo>
                    <a:pt x="184" y="3610"/>
                  </a:lnTo>
                  <a:lnTo>
                    <a:pt x="184" y="3344"/>
                  </a:lnTo>
                  <a:close/>
                  <a:moveTo>
                    <a:pt x="3732" y="3344"/>
                  </a:moveTo>
                  <a:cubicBezTo>
                    <a:pt x="3722" y="3529"/>
                    <a:pt x="3670" y="3722"/>
                    <a:pt x="3599" y="3886"/>
                  </a:cubicBezTo>
                  <a:lnTo>
                    <a:pt x="3027" y="3344"/>
                  </a:lnTo>
                  <a:close/>
                  <a:moveTo>
                    <a:pt x="746" y="3794"/>
                  </a:moveTo>
                  <a:lnTo>
                    <a:pt x="746" y="4060"/>
                  </a:lnTo>
                  <a:lnTo>
                    <a:pt x="184" y="4060"/>
                  </a:lnTo>
                  <a:lnTo>
                    <a:pt x="184" y="3794"/>
                  </a:lnTo>
                  <a:close/>
                  <a:moveTo>
                    <a:pt x="4110" y="3344"/>
                  </a:moveTo>
                  <a:lnTo>
                    <a:pt x="4110" y="3375"/>
                  </a:lnTo>
                  <a:cubicBezTo>
                    <a:pt x="4110" y="3651"/>
                    <a:pt x="4038" y="3927"/>
                    <a:pt x="3906" y="4183"/>
                  </a:cubicBezTo>
                  <a:lnTo>
                    <a:pt x="3742" y="4029"/>
                  </a:lnTo>
                  <a:cubicBezTo>
                    <a:pt x="3845" y="3815"/>
                    <a:pt x="3906" y="3579"/>
                    <a:pt x="3926" y="3344"/>
                  </a:cubicBezTo>
                  <a:close/>
                  <a:moveTo>
                    <a:pt x="3364" y="1811"/>
                  </a:moveTo>
                  <a:lnTo>
                    <a:pt x="3364" y="2261"/>
                  </a:lnTo>
                  <a:lnTo>
                    <a:pt x="1401" y="2261"/>
                  </a:lnTo>
                  <a:cubicBezTo>
                    <a:pt x="1350" y="2261"/>
                    <a:pt x="1309" y="2302"/>
                    <a:pt x="1309" y="2352"/>
                  </a:cubicBezTo>
                  <a:lnTo>
                    <a:pt x="1309" y="3375"/>
                  </a:lnTo>
                  <a:cubicBezTo>
                    <a:pt x="1309" y="3845"/>
                    <a:pt x="1493" y="4306"/>
                    <a:pt x="1830" y="4694"/>
                  </a:cubicBezTo>
                  <a:lnTo>
                    <a:pt x="471" y="4694"/>
                  </a:lnTo>
                  <a:cubicBezTo>
                    <a:pt x="307" y="4694"/>
                    <a:pt x="184" y="4571"/>
                    <a:pt x="184" y="4428"/>
                  </a:cubicBezTo>
                  <a:lnTo>
                    <a:pt x="184" y="4244"/>
                  </a:lnTo>
                  <a:lnTo>
                    <a:pt x="839" y="4244"/>
                  </a:lnTo>
                  <a:cubicBezTo>
                    <a:pt x="889" y="4244"/>
                    <a:pt x="930" y="4203"/>
                    <a:pt x="930" y="4152"/>
                  </a:cubicBezTo>
                  <a:lnTo>
                    <a:pt x="930" y="3702"/>
                  </a:lnTo>
                  <a:lnTo>
                    <a:pt x="930" y="3252"/>
                  </a:lnTo>
                  <a:lnTo>
                    <a:pt x="930" y="2802"/>
                  </a:lnTo>
                  <a:lnTo>
                    <a:pt x="930" y="2352"/>
                  </a:lnTo>
                  <a:cubicBezTo>
                    <a:pt x="930" y="2302"/>
                    <a:pt x="889" y="2261"/>
                    <a:pt x="839" y="2261"/>
                  </a:cubicBezTo>
                  <a:lnTo>
                    <a:pt x="184" y="2261"/>
                  </a:lnTo>
                  <a:lnTo>
                    <a:pt x="184" y="1811"/>
                  </a:lnTo>
                  <a:close/>
                  <a:moveTo>
                    <a:pt x="3742" y="2802"/>
                  </a:moveTo>
                  <a:lnTo>
                    <a:pt x="3742" y="3160"/>
                  </a:lnTo>
                  <a:lnTo>
                    <a:pt x="2802" y="3160"/>
                  </a:lnTo>
                  <a:cubicBezTo>
                    <a:pt x="2771" y="3160"/>
                    <a:pt x="2730" y="3181"/>
                    <a:pt x="2720" y="3222"/>
                  </a:cubicBezTo>
                  <a:cubicBezTo>
                    <a:pt x="2700" y="3252"/>
                    <a:pt x="2709" y="3293"/>
                    <a:pt x="2740" y="3313"/>
                  </a:cubicBezTo>
                  <a:lnTo>
                    <a:pt x="3517" y="4060"/>
                  </a:lnTo>
                  <a:cubicBezTo>
                    <a:pt x="3354" y="4356"/>
                    <a:pt x="3108" y="4602"/>
                    <a:pt x="2802" y="4776"/>
                  </a:cubicBezTo>
                  <a:cubicBezTo>
                    <a:pt x="2229" y="4449"/>
                    <a:pt x="1871" y="3856"/>
                    <a:pt x="1871" y="3201"/>
                  </a:cubicBezTo>
                  <a:lnTo>
                    <a:pt x="1871" y="2802"/>
                  </a:lnTo>
                  <a:close/>
                  <a:moveTo>
                    <a:pt x="4110" y="2434"/>
                  </a:moveTo>
                  <a:lnTo>
                    <a:pt x="4110" y="3160"/>
                  </a:lnTo>
                  <a:lnTo>
                    <a:pt x="3926" y="3160"/>
                  </a:lnTo>
                  <a:lnTo>
                    <a:pt x="3926" y="2711"/>
                  </a:lnTo>
                  <a:cubicBezTo>
                    <a:pt x="3926" y="2659"/>
                    <a:pt x="3885" y="2618"/>
                    <a:pt x="3834" y="2618"/>
                  </a:cubicBezTo>
                  <a:lnTo>
                    <a:pt x="1779" y="2618"/>
                  </a:lnTo>
                  <a:cubicBezTo>
                    <a:pt x="1728" y="2618"/>
                    <a:pt x="1677" y="2659"/>
                    <a:pt x="1677" y="2711"/>
                  </a:cubicBezTo>
                  <a:lnTo>
                    <a:pt x="1677" y="3201"/>
                  </a:lnTo>
                  <a:cubicBezTo>
                    <a:pt x="1677" y="3937"/>
                    <a:pt x="2096" y="4602"/>
                    <a:pt x="2761" y="4960"/>
                  </a:cubicBezTo>
                  <a:cubicBezTo>
                    <a:pt x="2771" y="4960"/>
                    <a:pt x="2791" y="4970"/>
                    <a:pt x="2802" y="4970"/>
                  </a:cubicBezTo>
                  <a:cubicBezTo>
                    <a:pt x="2822" y="4970"/>
                    <a:pt x="2832" y="4960"/>
                    <a:pt x="2852" y="4960"/>
                  </a:cubicBezTo>
                  <a:cubicBezTo>
                    <a:pt x="3190" y="4776"/>
                    <a:pt x="3466" y="4510"/>
                    <a:pt x="3650" y="4193"/>
                  </a:cubicBezTo>
                  <a:lnTo>
                    <a:pt x="3804" y="4346"/>
                  </a:lnTo>
                  <a:cubicBezTo>
                    <a:pt x="3579" y="4683"/>
                    <a:pt x="3241" y="4990"/>
                    <a:pt x="2802" y="5226"/>
                  </a:cubicBezTo>
                  <a:cubicBezTo>
                    <a:pt x="1984" y="4786"/>
                    <a:pt x="1493" y="4101"/>
                    <a:pt x="1493" y="3375"/>
                  </a:cubicBezTo>
                  <a:lnTo>
                    <a:pt x="1493" y="2434"/>
                  </a:lnTo>
                  <a:close/>
                  <a:moveTo>
                    <a:pt x="1779" y="1"/>
                  </a:moveTo>
                  <a:cubicBezTo>
                    <a:pt x="1002" y="1"/>
                    <a:pt x="368" y="614"/>
                    <a:pt x="368" y="1361"/>
                  </a:cubicBezTo>
                  <a:lnTo>
                    <a:pt x="368" y="1627"/>
                  </a:lnTo>
                  <a:lnTo>
                    <a:pt x="92" y="1627"/>
                  </a:lnTo>
                  <a:cubicBezTo>
                    <a:pt x="41" y="1627"/>
                    <a:pt x="0" y="1668"/>
                    <a:pt x="0" y="1718"/>
                  </a:cubicBezTo>
                  <a:lnTo>
                    <a:pt x="0" y="2352"/>
                  </a:lnTo>
                  <a:lnTo>
                    <a:pt x="0" y="2802"/>
                  </a:lnTo>
                  <a:lnTo>
                    <a:pt x="0" y="3252"/>
                  </a:lnTo>
                  <a:lnTo>
                    <a:pt x="0" y="3702"/>
                  </a:lnTo>
                  <a:lnTo>
                    <a:pt x="0" y="4152"/>
                  </a:lnTo>
                  <a:lnTo>
                    <a:pt x="0" y="4428"/>
                  </a:lnTo>
                  <a:cubicBezTo>
                    <a:pt x="0" y="4674"/>
                    <a:pt x="205" y="4878"/>
                    <a:pt x="471" y="4878"/>
                  </a:cubicBezTo>
                  <a:lnTo>
                    <a:pt x="2004" y="4878"/>
                  </a:lnTo>
                  <a:cubicBezTo>
                    <a:pt x="2219" y="5072"/>
                    <a:pt x="2475" y="5256"/>
                    <a:pt x="2761" y="5410"/>
                  </a:cubicBezTo>
                  <a:cubicBezTo>
                    <a:pt x="2771" y="5410"/>
                    <a:pt x="2791" y="5420"/>
                    <a:pt x="2802" y="5420"/>
                  </a:cubicBezTo>
                  <a:cubicBezTo>
                    <a:pt x="2822" y="5420"/>
                    <a:pt x="2832" y="5410"/>
                    <a:pt x="2852" y="5410"/>
                  </a:cubicBezTo>
                  <a:cubicBezTo>
                    <a:pt x="3323" y="5164"/>
                    <a:pt x="3691" y="4837"/>
                    <a:pt x="3947" y="4479"/>
                  </a:cubicBezTo>
                  <a:lnTo>
                    <a:pt x="4263" y="4786"/>
                  </a:lnTo>
                  <a:lnTo>
                    <a:pt x="3926" y="4786"/>
                  </a:lnTo>
                  <a:lnTo>
                    <a:pt x="3926" y="4970"/>
                  </a:lnTo>
                  <a:lnTo>
                    <a:pt x="4488" y="4970"/>
                  </a:lnTo>
                  <a:cubicBezTo>
                    <a:pt x="4540" y="4970"/>
                    <a:pt x="4581" y="4929"/>
                    <a:pt x="4581" y="4878"/>
                  </a:cubicBezTo>
                  <a:lnTo>
                    <a:pt x="4581" y="4336"/>
                  </a:lnTo>
                  <a:lnTo>
                    <a:pt x="4397" y="4336"/>
                  </a:lnTo>
                  <a:lnTo>
                    <a:pt x="4397" y="4653"/>
                  </a:lnTo>
                  <a:lnTo>
                    <a:pt x="4038" y="4315"/>
                  </a:lnTo>
                  <a:cubicBezTo>
                    <a:pt x="4213" y="4019"/>
                    <a:pt x="4304" y="3702"/>
                    <a:pt x="4304" y="3375"/>
                  </a:cubicBezTo>
                  <a:lnTo>
                    <a:pt x="4304" y="3344"/>
                  </a:lnTo>
                  <a:lnTo>
                    <a:pt x="4488" y="3344"/>
                  </a:lnTo>
                  <a:lnTo>
                    <a:pt x="4488" y="3160"/>
                  </a:lnTo>
                  <a:lnTo>
                    <a:pt x="4304" y="3160"/>
                  </a:lnTo>
                  <a:lnTo>
                    <a:pt x="4304" y="2352"/>
                  </a:lnTo>
                  <a:cubicBezTo>
                    <a:pt x="4304" y="2302"/>
                    <a:pt x="4263" y="2261"/>
                    <a:pt x="4213" y="2261"/>
                  </a:cubicBezTo>
                  <a:lnTo>
                    <a:pt x="3548" y="2261"/>
                  </a:lnTo>
                  <a:lnTo>
                    <a:pt x="3548" y="1718"/>
                  </a:lnTo>
                  <a:cubicBezTo>
                    <a:pt x="3548" y="1668"/>
                    <a:pt x="3507" y="1627"/>
                    <a:pt x="3456" y="1627"/>
                  </a:cubicBezTo>
                  <a:lnTo>
                    <a:pt x="3180" y="1627"/>
                  </a:lnTo>
                  <a:lnTo>
                    <a:pt x="3180" y="1361"/>
                  </a:lnTo>
                  <a:cubicBezTo>
                    <a:pt x="3180" y="614"/>
                    <a:pt x="2546" y="1"/>
                    <a:pt x="1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4647156" y="1623637"/>
              <a:ext cx="12285" cy="11655"/>
            </a:xfrm>
            <a:custGeom>
              <a:avLst/>
              <a:gdLst/>
              <a:ahLst/>
              <a:cxnLst/>
              <a:rect l="l" t="t" r="r" b="b"/>
              <a:pathLst>
                <a:path w="195" h="185" extrusionOk="0">
                  <a:moveTo>
                    <a:pt x="0" y="0"/>
                  </a:moveTo>
                  <a:lnTo>
                    <a:pt x="0" y="184"/>
                  </a:lnTo>
                  <a:lnTo>
                    <a:pt x="195" y="184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4670971" y="1623637"/>
              <a:ext cx="11718" cy="11655"/>
            </a:xfrm>
            <a:custGeom>
              <a:avLst/>
              <a:gdLst/>
              <a:ahLst/>
              <a:cxnLst/>
              <a:rect l="l" t="t" r="r" b="b"/>
              <a:pathLst>
                <a:path w="186" h="185" extrusionOk="0">
                  <a:moveTo>
                    <a:pt x="1" y="0"/>
                  </a:moveTo>
                  <a:lnTo>
                    <a:pt x="1" y="184"/>
                  </a:lnTo>
                  <a:lnTo>
                    <a:pt x="18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4694219" y="1623637"/>
              <a:ext cx="12222" cy="11655"/>
            </a:xfrm>
            <a:custGeom>
              <a:avLst/>
              <a:gdLst/>
              <a:ahLst/>
              <a:cxnLst/>
              <a:rect l="l" t="t" r="r" b="b"/>
              <a:pathLst>
                <a:path w="194" h="185" extrusionOk="0">
                  <a:moveTo>
                    <a:pt x="0" y="0"/>
                  </a:moveTo>
                  <a:lnTo>
                    <a:pt x="0" y="184"/>
                  </a:lnTo>
                  <a:lnTo>
                    <a:pt x="194" y="18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4670971" y="1470352"/>
              <a:ext cx="11718" cy="10962"/>
            </a:xfrm>
            <a:custGeom>
              <a:avLst/>
              <a:gdLst/>
              <a:ahLst/>
              <a:cxnLst/>
              <a:rect l="l" t="t" r="r" b="b"/>
              <a:pathLst>
                <a:path w="186" h="174" extrusionOk="0">
                  <a:moveTo>
                    <a:pt x="1" y="0"/>
                  </a:moveTo>
                  <a:lnTo>
                    <a:pt x="1" y="174"/>
                  </a:lnTo>
                  <a:lnTo>
                    <a:pt x="185" y="17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4694219" y="1470352"/>
              <a:ext cx="12222" cy="10962"/>
            </a:xfrm>
            <a:custGeom>
              <a:avLst/>
              <a:gdLst/>
              <a:ahLst/>
              <a:cxnLst/>
              <a:rect l="l" t="t" r="r" b="b"/>
              <a:pathLst>
                <a:path w="194" h="174" extrusionOk="0">
                  <a:moveTo>
                    <a:pt x="0" y="0"/>
                  </a:moveTo>
                  <a:lnTo>
                    <a:pt x="0" y="174"/>
                  </a:lnTo>
                  <a:lnTo>
                    <a:pt x="194" y="17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4605322" y="1505759"/>
              <a:ext cx="88960" cy="53552"/>
            </a:xfrm>
            <a:custGeom>
              <a:avLst/>
              <a:gdLst/>
              <a:ahLst/>
              <a:cxnLst/>
              <a:rect l="l" t="t" r="r" b="b"/>
              <a:pathLst>
                <a:path w="1412" h="850" extrusionOk="0">
                  <a:moveTo>
                    <a:pt x="409" y="0"/>
                  </a:moveTo>
                  <a:lnTo>
                    <a:pt x="41" y="368"/>
                  </a:lnTo>
                  <a:cubicBezTo>
                    <a:pt x="0" y="399"/>
                    <a:pt x="0" y="461"/>
                    <a:pt x="41" y="491"/>
                  </a:cubicBezTo>
                  <a:lnTo>
                    <a:pt x="409" y="849"/>
                  </a:lnTo>
                  <a:lnTo>
                    <a:pt x="542" y="726"/>
                  </a:lnTo>
                  <a:lnTo>
                    <a:pt x="327" y="522"/>
                  </a:lnTo>
                  <a:lnTo>
                    <a:pt x="1411" y="522"/>
                  </a:lnTo>
                  <a:lnTo>
                    <a:pt x="1411" y="338"/>
                  </a:lnTo>
                  <a:lnTo>
                    <a:pt x="327" y="338"/>
                  </a:lnTo>
                  <a:lnTo>
                    <a:pt x="542" y="133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4634933" y="1557233"/>
              <a:ext cx="71508" cy="53552"/>
            </a:xfrm>
            <a:custGeom>
              <a:avLst/>
              <a:gdLst/>
              <a:ahLst/>
              <a:cxnLst/>
              <a:rect l="l" t="t" r="r" b="b"/>
              <a:pathLst>
                <a:path w="1135" h="850" extrusionOk="0">
                  <a:moveTo>
                    <a:pt x="409" y="1"/>
                  </a:moveTo>
                  <a:lnTo>
                    <a:pt x="41" y="359"/>
                  </a:lnTo>
                  <a:cubicBezTo>
                    <a:pt x="0" y="389"/>
                    <a:pt x="0" y="451"/>
                    <a:pt x="41" y="492"/>
                  </a:cubicBezTo>
                  <a:lnTo>
                    <a:pt x="409" y="850"/>
                  </a:lnTo>
                  <a:lnTo>
                    <a:pt x="542" y="717"/>
                  </a:lnTo>
                  <a:lnTo>
                    <a:pt x="328" y="512"/>
                  </a:lnTo>
                  <a:lnTo>
                    <a:pt x="1135" y="512"/>
                  </a:lnTo>
                  <a:lnTo>
                    <a:pt x="1135" y="328"/>
                  </a:lnTo>
                  <a:lnTo>
                    <a:pt x="328" y="328"/>
                  </a:lnTo>
                  <a:lnTo>
                    <a:pt x="542" y="124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4569851" y="1449057"/>
              <a:ext cx="89590" cy="53552"/>
            </a:xfrm>
            <a:custGeom>
              <a:avLst/>
              <a:gdLst/>
              <a:ahLst/>
              <a:cxnLst/>
              <a:rect l="l" t="t" r="r" b="b"/>
              <a:pathLst>
                <a:path w="1422" h="850" extrusionOk="0">
                  <a:moveTo>
                    <a:pt x="420" y="0"/>
                  </a:moveTo>
                  <a:lnTo>
                    <a:pt x="41" y="359"/>
                  </a:lnTo>
                  <a:cubicBezTo>
                    <a:pt x="0" y="400"/>
                    <a:pt x="0" y="450"/>
                    <a:pt x="41" y="491"/>
                  </a:cubicBezTo>
                  <a:lnTo>
                    <a:pt x="420" y="849"/>
                  </a:lnTo>
                  <a:lnTo>
                    <a:pt x="553" y="727"/>
                  </a:lnTo>
                  <a:lnTo>
                    <a:pt x="338" y="512"/>
                  </a:lnTo>
                  <a:lnTo>
                    <a:pt x="1422" y="512"/>
                  </a:lnTo>
                  <a:lnTo>
                    <a:pt x="1422" y="338"/>
                  </a:lnTo>
                  <a:lnTo>
                    <a:pt x="338" y="338"/>
                  </a:lnTo>
                  <a:lnTo>
                    <a:pt x="553" y="13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41"/>
          <p:cNvGrpSpPr/>
          <p:nvPr/>
        </p:nvGrpSpPr>
        <p:grpSpPr>
          <a:xfrm>
            <a:off x="5630062" y="2700604"/>
            <a:ext cx="340214" cy="365288"/>
            <a:chOff x="5630062" y="2700604"/>
            <a:chExt cx="340214" cy="365288"/>
          </a:xfrm>
        </p:grpSpPr>
        <p:sp>
          <p:nvSpPr>
            <p:cNvPr id="1290" name="Google Shape;1290;p41"/>
            <p:cNvSpPr/>
            <p:nvPr/>
          </p:nvSpPr>
          <p:spPr>
            <a:xfrm>
              <a:off x="5874260" y="2982730"/>
              <a:ext cx="14806" cy="14869"/>
            </a:xfrm>
            <a:custGeom>
              <a:avLst/>
              <a:gdLst/>
              <a:ahLst/>
              <a:cxnLst/>
              <a:rect l="l" t="t" r="r" b="b"/>
              <a:pathLst>
                <a:path w="235" h="236" extrusionOk="0">
                  <a:moveTo>
                    <a:pt x="112" y="1"/>
                  </a:moveTo>
                  <a:cubicBezTo>
                    <a:pt x="51" y="1"/>
                    <a:pt x="0" y="52"/>
                    <a:pt x="0" y="113"/>
                  </a:cubicBezTo>
                  <a:cubicBezTo>
                    <a:pt x="0" y="185"/>
                    <a:pt x="51" y="236"/>
                    <a:pt x="112" y="236"/>
                  </a:cubicBezTo>
                  <a:cubicBezTo>
                    <a:pt x="184" y="236"/>
                    <a:pt x="235" y="185"/>
                    <a:pt x="235" y="113"/>
                  </a:cubicBezTo>
                  <a:cubicBezTo>
                    <a:pt x="235" y="52"/>
                    <a:pt x="184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5630062" y="2700604"/>
              <a:ext cx="340214" cy="365288"/>
            </a:xfrm>
            <a:custGeom>
              <a:avLst/>
              <a:gdLst/>
              <a:ahLst/>
              <a:cxnLst/>
              <a:rect l="l" t="t" r="r" b="b"/>
              <a:pathLst>
                <a:path w="5400" h="5798" extrusionOk="0">
                  <a:moveTo>
                    <a:pt x="2700" y="226"/>
                  </a:moveTo>
                  <a:cubicBezTo>
                    <a:pt x="3508" y="226"/>
                    <a:pt x="4162" y="828"/>
                    <a:pt x="4224" y="1585"/>
                  </a:cubicBezTo>
                  <a:lnTo>
                    <a:pt x="3988" y="1585"/>
                  </a:lnTo>
                  <a:cubicBezTo>
                    <a:pt x="3988" y="962"/>
                    <a:pt x="3457" y="451"/>
                    <a:pt x="2802" y="451"/>
                  </a:cubicBezTo>
                  <a:lnTo>
                    <a:pt x="2598" y="451"/>
                  </a:lnTo>
                  <a:cubicBezTo>
                    <a:pt x="1943" y="451"/>
                    <a:pt x="1422" y="962"/>
                    <a:pt x="1412" y="1585"/>
                  </a:cubicBezTo>
                  <a:lnTo>
                    <a:pt x="1177" y="1585"/>
                  </a:lnTo>
                  <a:cubicBezTo>
                    <a:pt x="1238" y="828"/>
                    <a:pt x="1893" y="226"/>
                    <a:pt x="2700" y="226"/>
                  </a:cubicBezTo>
                  <a:close/>
                  <a:moveTo>
                    <a:pt x="2802" y="676"/>
                  </a:moveTo>
                  <a:cubicBezTo>
                    <a:pt x="3334" y="676"/>
                    <a:pt x="3763" y="1094"/>
                    <a:pt x="3763" y="1596"/>
                  </a:cubicBezTo>
                  <a:cubicBezTo>
                    <a:pt x="3763" y="1637"/>
                    <a:pt x="3753" y="1667"/>
                    <a:pt x="3753" y="1698"/>
                  </a:cubicBezTo>
                  <a:lnTo>
                    <a:pt x="3610" y="1677"/>
                  </a:lnTo>
                  <a:cubicBezTo>
                    <a:pt x="3211" y="1626"/>
                    <a:pt x="2833" y="1442"/>
                    <a:pt x="2547" y="1166"/>
                  </a:cubicBezTo>
                  <a:cubicBezTo>
                    <a:pt x="2527" y="1146"/>
                    <a:pt x="2496" y="1135"/>
                    <a:pt x="2465" y="1135"/>
                  </a:cubicBezTo>
                  <a:cubicBezTo>
                    <a:pt x="2148" y="1135"/>
                    <a:pt x="1852" y="1269"/>
                    <a:pt x="1647" y="1503"/>
                  </a:cubicBezTo>
                  <a:cubicBezTo>
                    <a:pt x="1698" y="1044"/>
                    <a:pt x="2107" y="676"/>
                    <a:pt x="2598" y="676"/>
                  </a:cubicBezTo>
                  <a:close/>
                  <a:moveTo>
                    <a:pt x="1412" y="1810"/>
                  </a:moveTo>
                  <a:lnTo>
                    <a:pt x="1412" y="1851"/>
                  </a:lnTo>
                  <a:cubicBezTo>
                    <a:pt x="1422" y="2076"/>
                    <a:pt x="1443" y="2311"/>
                    <a:pt x="1473" y="2526"/>
                  </a:cubicBezTo>
                  <a:lnTo>
                    <a:pt x="1289" y="2526"/>
                  </a:lnTo>
                  <a:cubicBezTo>
                    <a:pt x="1228" y="2526"/>
                    <a:pt x="1177" y="2475"/>
                    <a:pt x="1177" y="2414"/>
                  </a:cubicBezTo>
                  <a:lnTo>
                    <a:pt x="1177" y="1810"/>
                  </a:lnTo>
                  <a:close/>
                  <a:moveTo>
                    <a:pt x="4224" y="1810"/>
                  </a:moveTo>
                  <a:lnTo>
                    <a:pt x="4224" y="2414"/>
                  </a:lnTo>
                  <a:cubicBezTo>
                    <a:pt x="4224" y="2475"/>
                    <a:pt x="4172" y="2526"/>
                    <a:pt x="4111" y="2526"/>
                  </a:cubicBezTo>
                  <a:lnTo>
                    <a:pt x="3927" y="2526"/>
                  </a:lnTo>
                  <a:cubicBezTo>
                    <a:pt x="3958" y="2301"/>
                    <a:pt x="3978" y="2066"/>
                    <a:pt x="3988" y="1830"/>
                  </a:cubicBezTo>
                  <a:lnTo>
                    <a:pt x="3988" y="1810"/>
                  </a:lnTo>
                  <a:close/>
                  <a:moveTo>
                    <a:pt x="1504" y="2751"/>
                  </a:moveTo>
                  <a:lnTo>
                    <a:pt x="1534" y="2894"/>
                  </a:lnTo>
                  <a:cubicBezTo>
                    <a:pt x="1534" y="2925"/>
                    <a:pt x="1545" y="2945"/>
                    <a:pt x="1555" y="2975"/>
                  </a:cubicBezTo>
                  <a:lnTo>
                    <a:pt x="1525" y="2975"/>
                  </a:lnTo>
                  <a:cubicBezTo>
                    <a:pt x="1463" y="2975"/>
                    <a:pt x="1412" y="2925"/>
                    <a:pt x="1412" y="2863"/>
                  </a:cubicBezTo>
                  <a:lnTo>
                    <a:pt x="1412" y="2751"/>
                  </a:lnTo>
                  <a:close/>
                  <a:moveTo>
                    <a:pt x="2700" y="2975"/>
                  </a:moveTo>
                  <a:cubicBezTo>
                    <a:pt x="2772" y="2975"/>
                    <a:pt x="2823" y="3027"/>
                    <a:pt x="2823" y="3088"/>
                  </a:cubicBezTo>
                  <a:cubicBezTo>
                    <a:pt x="2823" y="3150"/>
                    <a:pt x="2772" y="3200"/>
                    <a:pt x="2700" y="3200"/>
                  </a:cubicBezTo>
                  <a:lnTo>
                    <a:pt x="2465" y="3200"/>
                  </a:lnTo>
                  <a:cubicBezTo>
                    <a:pt x="2404" y="3200"/>
                    <a:pt x="2352" y="3150"/>
                    <a:pt x="2352" y="3088"/>
                  </a:cubicBezTo>
                  <a:cubicBezTo>
                    <a:pt x="2352" y="3027"/>
                    <a:pt x="2404" y="2975"/>
                    <a:pt x="2465" y="2975"/>
                  </a:cubicBezTo>
                  <a:close/>
                  <a:moveTo>
                    <a:pt x="2424" y="1360"/>
                  </a:moveTo>
                  <a:cubicBezTo>
                    <a:pt x="2741" y="1646"/>
                    <a:pt x="3150" y="1841"/>
                    <a:pt x="3579" y="1902"/>
                  </a:cubicBezTo>
                  <a:lnTo>
                    <a:pt x="3753" y="1923"/>
                  </a:lnTo>
                  <a:cubicBezTo>
                    <a:pt x="3743" y="2158"/>
                    <a:pt x="3713" y="2393"/>
                    <a:pt x="3681" y="2618"/>
                  </a:cubicBezTo>
                  <a:cubicBezTo>
                    <a:pt x="3672" y="2689"/>
                    <a:pt x="3661" y="2730"/>
                    <a:pt x="3641" y="2853"/>
                  </a:cubicBezTo>
                  <a:cubicBezTo>
                    <a:pt x="3579" y="3221"/>
                    <a:pt x="3304" y="3538"/>
                    <a:pt x="2936" y="3630"/>
                  </a:cubicBezTo>
                  <a:cubicBezTo>
                    <a:pt x="2859" y="3650"/>
                    <a:pt x="2779" y="3660"/>
                    <a:pt x="2701" y="3660"/>
                  </a:cubicBezTo>
                  <a:cubicBezTo>
                    <a:pt x="2623" y="3660"/>
                    <a:pt x="2547" y="3650"/>
                    <a:pt x="2475" y="3630"/>
                  </a:cubicBezTo>
                  <a:cubicBezTo>
                    <a:pt x="2240" y="3579"/>
                    <a:pt x="2036" y="3425"/>
                    <a:pt x="1893" y="3200"/>
                  </a:cubicBezTo>
                  <a:lnTo>
                    <a:pt x="2138" y="3200"/>
                  </a:lnTo>
                  <a:cubicBezTo>
                    <a:pt x="2189" y="3334"/>
                    <a:pt x="2311" y="3425"/>
                    <a:pt x="2465" y="3425"/>
                  </a:cubicBezTo>
                  <a:lnTo>
                    <a:pt x="2700" y="3425"/>
                  </a:lnTo>
                  <a:cubicBezTo>
                    <a:pt x="2895" y="3425"/>
                    <a:pt x="3058" y="3282"/>
                    <a:pt x="3058" y="3088"/>
                  </a:cubicBezTo>
                  <a:cubicBezTo>
                    <a:pt x="3058" y="2904"/>
                    <a:pt x="2895" y="2751"/>
                    <a:pt x="2700" y="2751"/>
                  </a:cubicBezTo>
                  <a:lnTo>
                    <a:pt x="2465" y="2751"/>
                  </a:lnTo>
                  <a:cubicBezTo>
                    <a:pt x="2311" y="2751"/>
                    <a:pt x="2179" y="2853"/>
                    <a:pt x="2138" y="2975"/>
                  </a:cubicBezTo>
                  <a:lnTo>
                    <a:pt x="1790" y="2975"/>
                  </a:lnTo>
                  <a:cubicBezTo>
                    <a:pt x="1739" y="2791"/>
                    <a:pt x="1668" y="2230"/>
                    <a:pt x="1657" y="1882"/>
                  </a:cubicBezTo>
                  <a:lnTo>
                    <a:pt x="1811" y="1677"/>
                  </a:lnTo>
                  <a:cubicBezTo>
                    <a:pt x="1954" y="1493"/>
                    <a:pt x="2179" y="1371"/>
                    <a:pt x="2424" y="1360"/>
                  </a:cubicBezTo>
                  <a:close/>
                  <a:moveTo>
                    <a:pt x="2455" y="3855"/>
                  </a:moveTo>
                  <a:lnTo>
                    <a:pt x="2455" y="3855"/>
                  </a:lnTo>
                  <a:cubicBezTo>
                    <a:pt x="2536" y="3875"/>
                    <a:pt x="2618" y="3886"/>
                    <a:pt x="2700" y="3886"/>
                  </a:cubicBezTo>
                  <a:cubicBezTo>
                    <a:pt x="2772" y="3886"/>
                    <a:pt x="2833" y="3875"/>
                    <a:pt x="2895" y="3865"/>
                  </a:cubicBezTo>
                  <a:lnTo>
                    <a:pt x="2895" y="3865"/>
                  </a:lnTo>
                  <a:lnTo>
                    <a:pt x="2690" y="4080"/>
                  </a:lnTo>
                  <a:lnTo>
                    <a:pt x="2455" y="3855"/>
                  </a:lnTo>
                  <a:close/>
                  <a:moveTo>
                    <a:pt x="2036" y="3763"/>
                  </a:moveTo>
                  <a:lnTo>
                    <a:pt x="2527" y="4243"/>
                  </a:lnTo>
                  <a:lnTo>
                    <a:pt x="2159" y="4622"/>
                  </a:lnTo>
                  <a:cubicBezTo>
                    <a:pt x="2056" y="4438"/>
                    <a:pt x="1964" y="4243"/>
                    <a:pt x="1893" y="4039"/>
                  </a:cubicBezTo>
                  <a:lnTo>
                    <a:pt x="2036" y="3763"/>
                  </a:lnTo>
                  <a:close/>
                  <a:moveTo>
                    <a:pt x="3354" y="3732"/>
                  </a:moveTo>
                  <a:lnTo>
                    <a:pt x="3518" y="4039"/>
                  </a:lnTo>
                  <a:cubicBezTo>
                    <a:pt x="3447" y="4243"/>
                    <a:pt x="3354" y="4438"/>
                    <a:pt x="3252" y="4622"/>
                  </a:cubicBezTo>
                  <a:lnTo>
                    <a:pt x="2854" y="4243"/>
                  </a:lnTo>
                  <a:lnTo>
                    <a:pt x="3354" y="3732"/>
                  </a:lnTo>
                  <a:close/>
                  <a:moveTo>
                    <a:pt x="2690" y="4407"/>
                  </a:moveTo>
                  <a:lnTo>
                    <a:pt x="3129" y="4826"/>
                  </a:lnTo>
                  <a:cubicBezTo>
                    <a:pt x="3048" y="4959"/>
                    <a:pt x="2966" y="5092"/>
                    <a:pt x="2864" y="5215"/>
                  </a:cubicBezTo>
                  <a:cubicBezTo>
                    <a:pt x="2864" y="5225"/>
                    <a:pt x="2874" y="5204"/>
                    <a:pt x="2700" y="5470"/>
                  </a:cubicBezTo>
                  <a:lnTo>
                    <a:pt x="2547" y="5225"/>
                  </a:lnTo>
                  <a:lnTo>
                    <a:pt x="2536" y="5215"/>
                  </a:lnTo>
                  <a:cubicBezTo>
                    <a:pt x="2445" y="5092"/>
                    <a:pt x="2352" y="4959"/>
                    <a:pt x="2271" y="4836"/>
                  </a:cubicBezTo>
                  <a:lnTo>
                    <a:pt x="2690" y="4407"/>
                  </a:lnTo>
                  <a:close/>
                  <a:moveTo>
                    <a:pt x="1688" y="4172"/>
                  </a:moveTo>
                  <a:cubicBezTo>
                    <a:pt x="1780" y="4417"/>
                    <a:pt x="1893" y="4652"/>
                    <a:pt x="2025" y="4867"/>
                  </a:cubicBezTo>
                  <a:lnTo>
                    <a:pt x="2025" y="4877"/>
                  </a:lnTo>
                  <a:cubicBezTo>
                    <a:pt x="2118" y="5031"/>
                    <a:pt x="2230" y="5194"/>
                    <a:pt x="2343" y="5347"/>
                  </a:cubicBezTo>
                  <a:lnTo>
                    <a:pt x="2496" y="5572"/>
                  </a:lnTo>
                  <a:lnTo>
                    <a:pt x="246" y="5572"/>
                  </a:lnTo>
                  <a:cubicBezTo>
                    <a:pt x="287" y="5010"/>
                    <a:pt x="676" y="4499"/>
                    <a:pt x="1198" y="4336"/>
                  </a:cubicBezTo>
                  <a:lnTo>
                    <a:pt x="1688" y="4172"/>
                  </a:lnTo>
                  <a:close/>
                  <a:moveTo>
                    <a:pt x="3713" y="4172"/>
                  </a:moveTo>
                  <a:lnTo>
                    <a:pt x="4203" y="4336"/>
                  </a:lnTo>
                  <a:cubicBezTo>
                    <a:pt x="4724" y="4499"/>
                    <a:pt x="5113" y="5010"/>
                    <a:pt x="5164" y="5572"/>
                  </a:cubicBezTo>
                  <a:lnTo>
                    <a:pt x="2915" y="5572"/>
                  </a:lnTo>
                  <a:lnTo>
                    <a:pt x="3058" y="5347"/>
                  </a:lnTo>
                  <a:cubicBezTo>
                    <a:pt x="3181" y="5194"/>
                    <a:pt x="3283" y="5031"/>
                    <a:pt x="3385" y="4867"/>
                  </a:cubicBezTo>
                  <a:cubicBezTo>
                    <a:pt x="3518" y="4642"/>
                    <a:pt x="3620" y="4407"/>
                    <a:pt x="3713" y="4172"/>
                  </a:cubicBezTo>
                  <a:close/>
                  <a:moveTo>
                    <a:pt x="2700" y="1"/>
                  </a:moveTo>
                  <a:cubicBezTo>
                    <a:pt x="1729" y="1"/>
                    <a:pt x="941" y="757"/>
                    <a:pt x="941" y="1698"/>
                  </a:cubicBezTo>
                  <a:lnTo>
                    <a:pt x="941" y="2414"/>
                  </a:lnTo>
                  <a:cubicBezTo>
                    <a:pt x="941" y="2557"/>
                    <a:pt x="1044" y="2679"/>
                    <a:pt x="1177" y="2730"/>
                  </a:cubicBezTo>
                  <a:lnTo>
                    <a:pt x="1177" y="2863"/>
                  </a:lnTo>
                  <a:cubicBezTo>
                    <a:pt x="1177" y="3047"/>
                    <a:pt x="1330" y="3200"/>
                    <a:pt x="1525" y="3200"/>
                  </a:cubicBezTo>
                  <a:lnTo>
                    <a:pt x="1637" y="3200"/>
                  </a:lnTo>
                  <a:cubicBezTo>
                    <a:pt x="1688" y="3313"/>
                    <a:pt x="1750" y="3405"/>
                    <a:pt x="1831" y="3497"/>
                  </a:cubicBezTo>
                  <a:cubicBezTo>
                    <a:pt x="1841" y="3518"/>
                    <a:pt x="1862" y="3538"/>
                    <a:pt x="1882" y="3548"/>
                  </a:cubicBezTo>
                  <a:lnTo>
                    <a:pt x="1678" y="3937"/>
                  </a:lnTo>
                  <a:lnTo>
                    <a:pt x="1126" y="4121"/>
                  </a:lnTo>
                  <a:cubicBezTo>
                    <a:pt x="471" y="4325"/>
                    <a:pt x="1" y="4979"/>
                    <a:pt x="1" y="5685"/>
                  </a:cubicBezTo>
                  <a:cubicBezTo>
                    <a:pt x="1" y="5747"/>
                    <a:pt x="52" y="5797"/>
                    <a:pt x="124" y="5797"/>
                  </a:cubicBezTo>
                  <a:lnTo>
                    <a:pt x="5287" y="5797"/>
                  </a:lnTo>
                  <a:cubicBezTo>
                    <a:pt x="5348" y="5797"/>
                    <a:pt x="5399" y="5747"/>
                    <a:pt x="5399" y="5685"/>
                  </a:cubicBezTo>
                  <a:cubicBezTo>
                    <a:pt x="5399" y="4979"/>
                    <a:pt x="4929" y="4325"/>
                    <a:pt x="4285" y="4121"/>
                  </a:cubicBezTo>
                  <a:lnTo>
                    <a:pt x="3722" y="3937"/>
                  </a:lnTo>
                  <a:lnTo>
                    <a:pt x="3529" y="3548"/>
                  </a:lnTo>
                  <a:cubicBezTo>
                    <a:pt x="3702" y="3375"/>
                    <a:pt x="3825" y="3139"/>
                    <a:pt x="3876" y="2894"/>
                  </a:cubicBezTo>
                  <a:lnTo>
                    <a:pt x="3897" y="2751"/>
                  </a:lnTo>
                  <a:lnTo>
                    <a:pt x="4111" y="2751"/>
                  </a:lnTo>
                  <a:cubicBezTo>
                    <a:pt x="4306" y="2751"/>
                    <a:pt x="4459" y="2598"/>
                    <a:pt x="4459" y="2414"/>
                  </a:cubicBezTo>
                  <a:lnTo>
                    <a:pt x="4459" y="1698"/>
                  </a:lnTo>
                  <a:cubicBezTo>
                    <a:pt x="4459" y="757"/>
                    <a:pt x="3672" y="1"/>
                    <a:pt x="2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5899335" y="2996590"/>
              <a:ext cx="35533" cy="36289"/>
            </a:xfrm>
            <a:custGeom>
              <a:avLst/>
              <a:gdLst/>
              <a:ahLst/>
              <a:cxnLst/>
              <a:rect l="l" t="t" r="r" b="b"/>
              <a:pathLst>
                <a:path w="564" h="576" extrusionOk="0">
                  <a:moveTo>
                    <a:pt x="134" y="1"/>
                  </a:moveTo>
                  <a:cubicBezTo>
                    <a:pt x="99" y="1"/>
                    <a:pt x="65" y="17"/>
                    <a:pt x="41" y="47"/>
                  </a:cubicBezTo>
                  <a:cubicBezTo>
                    <a:pt x="0" y="97"/>
                    <a:pt x="11" y="169"/>
                    <a:pt x="62" y="200"/>
                  </a:cubicBezTo>
                  <a:cubicBezTo>
                    <a:pt x="175" y="281"/>
                    <a:pt x="266" y="394"/>
                    <a:pt x="328" y="517"/>
                  </a:cubicBezTo>
                  <a:cubicBezTo>
                    <a:pt x="351" y="555"/>
                    <a:pt x="390" y="575"/>
                    <a:pt x="434" y="575"/>
                  </a:cubicBezTo>
                  <a:cubicBezTo>
                    <a:pt x="450" y="575"/>
                    <a:pt x="466" y="573"/>
                    <a:pt x="481" y="568"/>
                  </a:cubicBezTo>
                  <a:cubicBezTo>
                    <a:pt x="543" y="537"/>
                    <a:pt x="563" y="465"/>
                    <a:pt x="532" y="415"/>
                  </a:cubicBezTo>
                  <a:cubicBezTo>
                    <a:pt x="461" y="261"/>
                    <a:pt x="338" y="128"/>
                    <a:pt x="205" y="26"/>
                  </a:cubicBezTo>
                  <a:cubicBezTo>
                    <a:pt x="184" y="9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1"/>
          <p:cNvGrpSpPr/>
          <p:nvPr/>
        </p:nvGrpSpPr>
        <p:grpSpPr>
          <a:xfrm>
            <a:off x="2768225" y="2662614"/>
            <a:ext cx="654535" cy="410398"/>
            <a:chOff x="2768225" y="2662614"/>
            <a:chExt cx="654535" cy="410398"/>
          </a:xfrm>
        </p:grpSpPr>
        <p:sp>
          <p:nvSpPr>
            <p:cNvPr id="1294" name="Google Shape;1294;p41"/>
            <p:cNvSpPr/>
            <p:nvPr/>
          </p:nvSpPr>
          <p:spPr>
            <a:xfrm>
              <a:off x="2996862" y="2662614"/>
              <a:ext cx="262909" cy="384630"/>
            </a:xfrm>
            <a:custGeom>
              <a:avLst/>
              <a:gdLst/>
              <a:ahLst/>
              <a:cxnLst/>
              <a:rect l="l" t="t" r="r" b="b"/>
              <a:pathLst>
                <a:path w="4173" h="6105" extrusionOk="0">
                  <a:moveTo>
                    <a:pt x="1187" y="5286"/>
                  </a:moveTo>
                  <a:cubicBezTo>
                    <a:pt x="1269" y="5286"/>
                    <a:pt x="1341" y="5317"/>
                    <a:pt x="1402" y="5368"/>
                  </a:cubicBezTo>
                  <a:cubicBezTo>
                    <a:pt x="1453" y="5419"/>
                    <a:pt x="1484" y="5491"/>
                    <a:pt x="1484" y="5562"/>
                  </a:cubicBezTo>
                  <a:cubicBezTo>
                    <a:pt x="1484" y="5644"/>
                    <a:pt x="1453" y="5716"/>
                    <a:pt x="1402" y="5766"/>
                  </a:cubicBezTo>
                  <a:cubicBezTo>
                    <a:pt x="1341" y="5818"/>
                    <a:pt x="1269" y="5848"/>
                    <a:pt x="1187" y="5848"/>
                  </a:cubicBezTo>
                  <a:cubicBezTo>
                    <a:pt x="1116" y="5848"/>
                    <a:pt x="1044" y="5818"/>
                    <a:pt x="982" y="5766"/>
                  </a:cubicBezTo>
                  <a:cubicBezTo>
                    <a:pt x="932" y="5716"/>
                    <a:pt x="900" y="5644"/>
                    <a:pt x="900" y="5562"/>
                  </a:cubicBezTo>
                  <a:cubicBezTo>
                    <a:pt x="900" y="5491"/>
                    <a:pt x="932" y="5419"/>
                    <a:pt x="982" y="5368"/>
                  </a:cubicBezTo>
                  <a:cubicBezTo>
                    <a:pt x="1044" y="5317"/>
                    <a:pt x="1116" y="5286"/>
                    <a:pt x="1187" y="5286"/>
                  </a:cubicBezTo>
                  <a:close/>
                  <a:moveTo>
                    <a:pt x="3375" y="0"/>
                  </a:moveTo>
                  <a:cubicBezTo>
                    <a:pt x="2475" y="0"/>
                    <a:pt x="1627" y="338"/>
                    <a:pt x="993" y="951"/>
                  </a:cubicBezTo>
                  <a:cubicBezTo>
                    <a:pt x="359" y="1565"/>
                    <a:pt x="1" y="2383"/>
                    <a:pt x="1" y="3251"/>
                  </a:cubicBezTo>
                  <a:cubicBezTo>
                    <a:pt x="1" y="3987"/>
                    <a:pt x="267" y="4693"/>
                    <a:pt x="727" y="5266"/>
                  </a:cubicBezTo>
                  <a:cubicBezTo>
                    <a:pt x="666" y="5357"/>
                    <a:pt x="635" y="5460"/>
                    <a:pt x="635" y="5562"/>
                  </a:cubicBezTo>
                  <a:cubicBezTo>
                    <a:pt x="635" y="5705"/>
                    <a:pt x="696" y="5838"/>
                    <a:pt x="798" y="5941"/>
                  </a:cubicBezTo>
                  <a:cubicBezTo>
                    <a:pt x="900" y="6043"/>
                    <a:pt x="1044" y="6104"/>
                    <a:pt x="1187" y="6104"/>
                  </a:cubicBezTo>
                  <a:cubicBezTo>
                    <a:pt x="1341" y="6104"/>
                    <a:pt x="1484" y="6043"/>
                    <a:pt x="1586" y="5941"/>
                  </a:cubicBezTo>
                  <a:cubicBezTo>
                    <a:pt x="1688" y="5838"/>
                    <a:pt x="1749" y="5705"/>
                    <a:pt x="1749" y="5562"/>
                  </a:cubicBezTo>
                  <a:cubicBezTo>
                    <a:pt x="1749" y="5419"/>
                    <a:pt x="1688" y="5286"/>
                    <a:pt x="1586" y="5184"/>
                  </a:cubicBezTo>
                  <a:cubicBezTo>
                    <a:pt x="1484" y="5092"/>
                    <a:pt x="1341" y="5030"/>
                    <a:pt x="1187" y="5030"/>
                  </a:cubicBezTo>
                  <a:cubicBezTo>
                    <a:pt x="1095" y="5030"/>
                    <a:pt x="1003" y="5051"/>
                    <a:pt x="921" y="5102"/>
                  </a:cubicBezTo>
                  <a:cubicBezTo>
                    <a:pt x="502" y="4571"/>
                    <a:pt x="267" y="3916"/>
                    <a:pt x="267" y="3251"/>
                  </a:cubicBezTo>
                  <a:cubicBezTo>
                    <a:pt x="267" y="1595"/>
                    <a:pt x="1668" y="246"/>
                    <a:pt x="3375" y="246"/>
                  </a:cubicBezTo>
                  <a:cubicBezTo>
                    <a:pt x="3590" y="246"/>
                    <a:pt x="3794" y="266"/>
                    <a:pt x="3999" y="307"/>
                  </a:cubicBezTo>
                  <a:cubicBezTo>
                    <a:pt x="4010" y="310"/>
                    <a:pt x="4021" y="311"/>
                    <a:pt x="4031" y="311"/>
                  </a:cubicBezTo>
                  <a:cubicBezTo>
                    <a:pt x="4091" y="311"/>
                    <a:pt x="4143" y="267"/>
                    <a:pt x="4152" y="215"/>
                  </a:cubicBezTo>
                  <a:cubicBezTo>
                    <a:pt x="4172" y="143"/>
                    <a:pt x="4121" y="72"/>
                    <a:pt x="4049" y="61"/>
                  </a:cubicBezTo>
                  <a:cubicBezTo>
                    <a:pt x="3835" y="21"/>
                    <a:pt x="3610" y="0"/>
                    <a:pt x="3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3160480" y="2687752"/>
              <a:ext cx="262279" cy="385260"/>
            </a:xfrm>
            <a:custGeom>
              <a:avLst/>
              <a:gdLst/>
              <a:ahLst/>
              <a:cxnLst/>
              <a:rect l="l" t="t" r="r" b="b"/>
              <a:pathLst>
                <a:path w="4163" h="6115" extrusionOk="0">
                  <a:moveTo>
                    <a:pt x="2966" y="255"/>
                  </a:moveTo>
                  <a:cubicBezTo>
                    <a:pt x="3047" y="255"/>
                    <a:pt x="3119" y="287"/>
                    <a:pt x="3181" y="337"/>
                  </a:cubicBezTo>
                  <a:cubicBezTo>
                    <a:pt x="3293" y="450"/>
                    <a:pt x="3293" y="624"/>
                    <a:pt x="3181" y="736"/>
                  </a:cubicBezTo>
                  <a:cubicBezTo>
                    <a:pt x="3119" y="787"/>
                    <a:pt x="3047" y="818"/>
                    <a:pt x="2966" y="818"/>
                  </a:cubicBezTo>
                  <a:cubicBezTo>
                    <a:pt x="2894" y="818"/>
                    <a:pt x="2822" y="787"/>
                    <a:pt x="2761" y="736"/>
                  </a:cubicBezTo>
                  <a:cubicBezTo>
                    <a:pt x="2710" y="685"/>
                    <a:pt x="2679" y="614"/>
                    <a:pt x="2679" y="542"/>
                  </a:cubicBezTo>
                  <a:cubicBezTo>
                    <a:pt x="2679" y="460"/>
                    <a:pt x="2710" y="389"/>
                    <a:pt x="2761" y="337"/>
                  </a:cubicBezTo>
                  <a:cubicBezTo>
                    <a:pt x="2822" y="287"/>
                    <a:pt x="2894" y="255"/>
                    <a:pt x="2966" y="255"/>
                  </a:cubicBezTo>
                  <a:close/>
                  <a:moveTo>
                    <a:pt x="2966" y="0"/>
                  </a:moveTo>
                  <a:cubicBezTo>
                    <a:pt x="2822" y="0"/>
                    <a:pt x="2679" y="62"/>
                    <a:pt x="2577" y="164"/>
                  </a:cubicBezTo>
                  <a:cubicBezTo>
                    <a:pt x="2475" y="266"/>
                    <a:pt x="2413" y="399"/>
                    <a:pt x="2413" y="542"/>
                  </a:cubicBezTo>
                  <a:cubicBezTo>
                    <a:pt x="2413" y="685"/>
                    <a:pt x="2475" y="818"/>
                    <a:pt x="2577" y="920"/>
                  </a:cubicBezTo>
                  <a:cubicBezTo>
                    <a:pt x="2679" y="1012"/>
                    <a:pt x="2822" y="1073"/>
                    <a:pt x="2966" y="1073"/>
                  </a:cubicBezTo>
                  <a:cubicBezTo>
                    <a:pt x="3068" y="1073"/>
                    <a:pt x="3160" y="1053"/>
                    <a:pt x="3242" y="1012"/>
                  </a:cubicBezTo>
                  <a:cubicBezTo>
                    <a:pt x="3661" y="1534"/>
                    <a:pt x="3896" y="2188"/>
                    <a:pt x="3896" y="2852"/>
                  </a:cubicBezTo>
                  <a:cubicBezTo>
                    <a:pt x="3896" y="4509"/>
                    <a:pt x="2495" y="5858"/>
                    <a:pt x="778" y="5858"/>
                  </a:cubicBezTo>
                  <a:cubicBezTo>
                    <a:pt x="573" y="5858"/>
                    <a:pt x="369" y="5838"/>
                    <a:pt x="164" y="5797"/>
                  </a:cubicBezTo>
                  <a:cubicBezTo>
                    <a:pt x="157" y="5796"/>
                    <a:pt x="150" y="5795"/>
                    <a:pt x="143" y="5795"/>
                  </a:cubicBezTo>
                  <a:cubicBezTo>
                    <a:pt x="81" y="5795"/>
                    <a:pt x="30" y="5835"/>
                    <a:pt x="11" y="5899"/>
                  </a:cubicBezTo>
                  <a:cubicBezTo>
                    <a:pt x="1" y="5960"/>
                    <a:pt x="42" y="6032"/>
                    <a:pt x="114" y="6042"/>
                  </a:cubicBezTo>
                  <a:cubicBezTo>
                    <a:pt x="338" y="6083"/>
                    <a:pt x="563" y="6114"/>
                    <a:pt x="778" y="6114"/>
                  </a:cubicBezTo>
                  <a:cubicBezTo>
                    <a:pt x="1688" y="6114"/>
                    <a:pt x="2536" y="5767"/>
                    <a:pt x="3170" y="5153"/>
                  </a:cubicBezTo>
                  <a:cubicBezTo>
                    <a:pt x="3804" y="4540"/>
                    <a:pt x="4162" y="3722"/>
                    <a:pt x="4162" y="2852"/>
                  </a:cubicBezTo>
                  <a:cubicBezTo>
                    <a:pt x="4162" y="2116"/>
                    <a:pt x="3896" y="1411"/>
                    <a:pt x="3436" y="839"/>
                  </a:cubicBezTo>
                  <a:cubicBezTo>
                    <a:pt x="3579" y="624"/>
                    <a:pt x="3549" y="348"/>
                    <a:pt x="3365" y="164"/>
                  </a:cubicBezTo>
                  <a:cubicBezTo>
                    <a:pt x="3262" y="62"/>
                    <a:pt x="3119" y="0"/>
                    <a:pt x="2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3058731" y="2721836"/>
              <a:ext cx="302160" cy="291198"/>
            </a:xfrm>
            <a:custGeom>
              <a:avLst/>
              <a:gdLst/>
              <a:ahLst/>
              <a:cxnLst/>
              <a:rect l="l" t="t" r="r" b="b"/>
              <a:pathLst>
                <a:path w="4796" h="4622" extrusionOk="0">
                  <a:moveTo>
                    <a:pt x="2679" y="246"/>
                  </a:moveTo>
                  <a:lnTo>
                    <a:pt x="2679" y="471"/>
                  </a:lnTo>
                  <a:cubicBezTo>
                    <a:pt x="2679" y="532"/>
                    <a:pt x="2720" y="584"/>
                    <a:pt x="2781" y="594"/>
                  </a:cubicBezTo>
                  <a:cubicBezTo>
                    <a:pt x="2996" y="635"/>
                    <a:pt x="3201" y="716"/>
                    <a:pt x="3385" y="829"/>
                  </a:cubicBezTo>
                  <a:cubicBezTo>
                    <a:pt x="3407" y="847"/>
                    <a:pt x="3433" y="855"/>
                    <a:pt x="3459" y="855"/>
                  </a:cubicBezTo>
                  <a:cubicBezTo>
                    <a:pt x="3492" y="855"/>
                    <a:pt x="3525" y="842"/>
                    <a:pt x="3548" y="819"/>
                  </a:cubicBezTo>
                  <a:lnTo>
                    <a:pt x="3712" y="666"/>
                  </a:lnTo>
                  <a:lnTo>
                    <a:pt x="4110" y="1044"/>
                  </a:lnTo>
                  <a:lnTo>
                    <a:pt x="3947" y="1197"/>
                  </a:lnTo>
                  <a:cubicBezTo>
                    <a:pt x="3906" y="1238"/>
                    <a:pt x="3896" y="1309"/>
                    <a:pt x="3926" y="1361"/>
                  </a:cubicBezTo>
                  <a:cubicBezTo>
                    <a:pt x="4049" y="1534"/>
                    <a:pt x="4131" y="1729"/>
                    <a:pt x="4182" y="1943"/>
                  </a:cubicBezTo>
                  <a:cubicBezTo>
                    <a:pt x="4192" y="1995"/>
                    <a:pt x="4244" y="2036"/>
                    <a:pt x="4305" y="2036"/>
                  </a:cubicBezTo>
                  <a:lnTo>
                    <a:pt x="4530" y="2036"/>
                  </a:lnTo>
                  <a:lnTo>
                    <a:pt x="4530" y="2577"/>
                  </a:lnTo>
                  <a:lnTo>
                    <a:pt x="4305" y="2577"/>
                  </a:lnTo>
                  <a:cubicBezTo>
                    <a:pt x="4244" y="2577"/>
                    <a:pt x="4192" y="2618"/>
                    <a:pt x="4182" y="2679"/>
                  </a:cubicBezTo>
                  <a:cubicBezTo>
                    <a:pt x="4131" y="2884"/>
                    <a:pt x="4049" y="3088"/>
                    <a:pt x="3926" y="3263"/>
                  </a:cubicBezTo>
                  <a:cubicBezTo>
                    <a:pt x="3896" y="3313"/>
                    <a:pt x="3906" y="3375"/>
                    <a:pt x="3947" y="3426"/>
                  </a:cubicBezTo>
                  <a:lnTo>
                    <a:pt x="4110" y="3579"/>
                  </a:lnTo>
                  <a:lnTo>
                    <a:pt x="3712" y="3958"/>
                  </a:lnTo>
                  <a:lnTo>
                    <a:pt x="3548" y="3804"/>
                  </a:lnTo>
                  <a:cubicBezTo>
                    <a:pt x="3524" y="3779"/>
                    <a:pt x="3488" y="3766"/>
                    <a:pt x="3452" y="3766"/>
                  </a:cubicBezTo>
                  <a:cubicBezTo>
                    <a:pt x="3428" y="3766"/>
                    <a:pt x="3405" y="3772"/>
                    <a:pt x="3385" y="3784"/>
                  </a:cubicBezTo>
                  <a:cubicBezTo>
                    <a:pt x="3201" y="3906"/>
                    <a:pt x="2996" y="3988"/>
                    <a:pt x="2781" y="4029"/>
                  </a:cubicBezTo>
                  <a:cubicBezTo>
                    <a:pt x="2720" y="4040"/>
                    <a:pt x="2679" y="4090"/>
                    <a:pt x="2679" y="4152"/>
                  </a:cubicBezTo>
                  <a:lnTo>
                    <a:pt x="2679" y="4377"/>
                  </a:lnTo>
                  <a:lnTo>
                    <a:pt x="2117" y="4377"/>
                  </a:lnTo>
                  <a:lnTo>
                    <a:pt x="2117" y="4152"/>
                  </a:lnTo>
                  <a:cubicBezTo>
                    <a:pt x="2117" y="4090"/>
                    <a:pt x="2076" y="4040"/>
                    <a:pt x="2015" y="4029"/>
                  </a:cubicBezTo>
                  <a:cubicBezTo>
                    <a:pt x="1800" y="3988"/>
                    <a:pt x="1595" y="3906"/>
                    <a:pt x="1411" y="3784"/>
                  </a:cubicBezTo>
                  <a:cubicBezTo>
                    <a:pt x="1391" y="3772"/>
                    <a:pt x="1368" y="3766"/>
                    <a:pt x="1344" y="3766"/>
                  </a:cubicBezTo>
                  <a:cubicBezTo>
                    <a:pt x="1308" y="3766"/>
                    <a:pt x="1272" y="3779"/>
                    <a:pt x="1248" y="3804"/>
                  </a:cubicBezTo>
                  <a:lnTo>
                    <a:pt x="1084" y="3958"/>
                  </a:lnTo>
                  <a:lnTo>
                    <a:pt x="686" y="3579"/>
                  </a:lnTo>
                  <a:lnTo>
                    <a:pt x="849" y="3426"/>
                  </a:lnTo>
                  <a:cubicBezTo>
                    <a:pt x="890" y="3375"/>
                    <a:pt x="900" y="3313"/>
                    <a:pt x="870" y="3263"/>
                  </a:cubicBezTo>
                  <a:cubicBezTo>
                    <a:pt x="747" y="3088"/>
                    <a:pt x="665" y="2884"/>
                    <a:pt x="614" y="2679"/>
                  </a:cubicBezTo>
                  <a:cubicBezTo>
                    <a:pt x="604" y="2618"/>
                    <a:pt x="552" y="2577"/>
                    <a:pt x="491" y="2577"/>
                  </a:cubicBezTo>
                  <a:lnTo>
                    <a:pt x="266" y="2577"/>
                  </a:lnTo>
                  <a:lnTo>
                    <a:pt x="266" y="2036"/>
                  </a:lnTo>
                  <a:lnTo>
                    <a:pt x="491" y="2036"/>
                  </a:lnTo>
                  <a:cubicBezTo>
                    <a:pt x="552" y="2036"/>
                    <a:pt x="604" y="1995"/>
                    <a:pt x="614" y="1943"/>
                  </a:cubicBezTo>
                  <a:cubicBezTo>
                    <a:pt x="665" y="1729"/>
                    <a:pt x="747" y="1534"/>
                    <a:pt x="870" y="1361"/>
                  </a:cubicBezTo>
                  <a:cubicBezTo>
                    <a:pt x="900" y="1309"/>
                    <a:pt x="890" y="1238"/>
                    <a:pt x="849" y="1197"/>
                  </a:cubicBezTo>
                  <a:lnTo>
                    <a:pt x="686" y="1044"/>
                  </a:lnTo>
                  <a:lnTo>
                    <a:pt x="1084" y="666"/>
                  </a:lnTo>
                  <a:lnTo>
                    <a:pt x="1248" y="819"/>
                  </a:lnTo>
                  <a:cubicBezTo>
                    <a:pt x="1271" y="842"/>
                    <a:pt x="1304" y="855"/>
                    <a:pt x="1337" y="855"/>
                  </a:cubicBezTo>
                  <a:cubicBezTo>
                    <a:pt x="1363" y="855"/>
                    <a:pt x="1389" y="847"/>
                    <a:pt x="1411" y="829"/>
                  </a:cubicBezTo>
                  <a:cubicBezTo>
                    <a:pt x="1595" y="716"/>
                    <a:pt x="1800" y="635"/>
                    <a:pt x="2015" y="594"/>
                  </a:cubicBezTo>
                  <a:cubicBezTo>
                    <a:pt x="2076" y="584"/>
                    <a:pt x="2117" y="532"/>
                    <a:pt x="2117" y="471"/>
                  </a:cubicBezTo>
                  <a:lnTo>
                    <a:pt x="2117" y="246"/>
                  </a:lnTo>
                  <a:close/>
                  <a:moveTo>
                    <a:pt x="1984" y="1"/>
                  </a:moveTo>
                  <a:cubicBezTo>
                    <a:pt x="1913" y="1"/>
                    <a:pt x="1851" y="52"/>
                    <a:pt x="1851" y="123"/>
                  </a:cubicBezTo>
                  <a:lnTo>
                    <a:pt x="1851" y="369"/>
                  </a:lnTo>
                  <a:cubicBezTo>
                    <a:pt x="1677" y="410"/>
                    <a:pt x="1513" y="482"/>
                    <a:pt x="1360" y="563"/>
                  </a:cubicBezTo>
                  <a:lnTo>
                    <a:pt x="1176" y="389"/>
                  </a:lnTo>
                  <a:cubicBezTo>
                    <a:pt x="1151" y="369"/>
                    <a:pt x="1117" y="359"/>
                    <a:pt x="1084" y="359"/>
                  </a:cubicBezTo>
                  <a:cubicBezTo>
                    <a:pt x="1051" y="359"/>
                    <a:pt x="1018" y="369"/>
                    <a:pt x="992" y="389"/>
                  </a:cubicBezTo>
                  <a:lnTo>
                    <a:pt x="409" y="952"/>
                  </a:lnTo>
                  <a:cubicBezTo>
                    <a:pt x="389" y="982"/>
                    <a:pt x="368" y="1013"/>
                    <a:pt x="368" y="1044"/>
                  </a:cubicBezTo>
                  <a:cubicBezTo>
                    <a:pt x="368" y="1075"/>
                    <a:pt x="389" y="1116"/>
                    <a:pt x="409" y="1136"/>
                  </a:cubicBezTo>
                  <a:lnTo>
                    <a:pt x="593" y="1309"/>
                  </a:lnTo>
                  <a:cubicBezTo>
                    <a:pt x="502" y="1463"/>
                    <a:pt x="430" y="1616"/>
                    <a:pt x="389" y="1790"/>
                  </a:cubicBezTo>
                  <a:lnTo>
                    <a:pt x="134" y="1790"/>
                  </a:lnTo>
                  <a:cubicBezTo>
                    <a:pt x="62" y="1790"/>
                    <a:pt x="0" y="1841"/>
                    <a:pt x="0" y="1913"/>
                  </a:cubicBezTo>
                  <a:lnTo>
                    <a:pt x="0" y="2710"/>
                  </a:lnTo>
                  <a:cubicBezTo>
                    <a:pt x="0" y="2741"/>
                    <a:pt x="11" y="2772"/>
                    <a:pt x="41" y="2802"/>
                  </a:cubicBezTo>
                  <a:cubicBezTo>
                    <a:pt x="62" y="2823"/>
                    <a:pt x="93" y="2833"/>
                    <a:pt x="134" y="2833"/>
                  </a:cubicBezTo>
                  <a:lnTo>
                    <a:pt x="389" y="2833"/>
                  </a:lnTo>
                  <a:cubicBezTo>
                    <a:pt x="430" y="3007"/>
                    <a:pt x="502" y="3160"/>
                    <a:pt x="593" y="3313"/>
                  </a:cubicBezTo>
                  <a:lnTo>
                    <a:pt x="409" y="3487"/>
                  </a:lnTo>
                  <a:cubicBezTo>
                    <a:pt x="359" y="3538"/>
                    <a:pt x="359" y="3620"/>
                    <a:pt x="409" y="3672"/>
                  </a:cubicBezTo>
                  <a:lnTo>
                    <a:pt x="992" y="4233"/>
                  </a:lnTo>
                  <a:cubicBezTo>
                    <a:pt x="1013" y="4254"/>
                    <a:pt x="1054" y="4264"/>
                    <a:pt x="1084" y="4264"/>
                  </a:cubicBezTo>
                  <a:cubicBezTo>
                    <a:pt x="1125" y="4264"/>
                    <a:pt x="1156" y="4254"/>
                    <a:pt x="1176" y="4233"/>
                  </a:cubicBezTo>
                  <a:lnTo>
                    <a:pt x="1360" y="4060"/>
                  </a:lnTo>
                  <a:cubicBezTo>
                    <a:pt x="1513" y="4142"/>
                    <a:pt x="1677" y="4213"/>
                    <a:pt x="1851" y="4254"/>
                  </a:cubicBezTo>
                  <a:lnTo>
                    <a:pt x="1851" y="4499"/>
                  </a:lnTo>
                  <a:cubicBezTo>
                    <a:pt x="1851" y="4571"/>
                    <a:pt x="1913" y="4622"/>
                    <a:pt x="1984" y="4622"/>
                  </a:cubicBezTo>
                  <a:lnTo>
                    <a:pt x="2812" y="4622"/>
                  </a:lnTo>
                  <a:cubicBezTo>
                    <a:pt x="2883" y="4622"/>
                    <a:pt x="2945" y="4571"/>
                    <a:pt x="2945" y="4499"/>
                  </a:cubicBezTo>
                  <a:lnTo>
                    <a:pt x="2945" y="4254"/>
                  </a:lnTo>
                  <a:cubicBezTo>
                    <a:pt x="3119" y="4213"/>
                    <a:pt x="3283" y="4142"/>
                    <a:pt x="3435" y="4060"/>
                  </a:cubicBezTo>
                  <a:lnTo>
                    <a:pt x="3620" y="4233"/>
                  </a:lnTo>
                  <a:cubicBezTo>
                    <a:pt x="3640" y="4254"/>
                    <a:pt x="3671" y="4264"/>
                    <a:pt x="3712" y="4264"/>
                  </a:cubicBezTo>
                  <a:cubicBezTo>
                    <a:pt x="3742" y="4264"/>
                    <a:pt x="3783" y="4254"/>
                    <a:pt x="3804" y="4233"/>
                  </a:cubicBezTo>
                  <a:lnTo>
                    <a:pt x="4387" y="3672"/>
                  </a:lnTo>
                  <a:cubicBezTo>
                    <a:pt x="4437" y="3620"/>
                    <a:pt x="4437" y="3538"/>
                    <a:pt x="4387" y="3487"/>
                  </a:cubicBezTo>
                  <a:lnTo>
                    <a:pt x="4203" y="3313"/>
                  </a:lnTo>
                  <a:cubicBezTo>
                    <a:pt x="4294" y="3160"/>
                    <a:pt x="4366" y="3007"/>
                    <a:pt x="4407" y="2833"/>
                  </a:cubicBezTo>
                  <a:lnTo>
                    <a:pt x="4662" y="2833"/>
                  </a:lnTo>
                  <a:cubicBezTo>
                    <a:pt x="4734" y="2833"/>
                    <a:pt x="4796" y="2782"/>
                    <a:pt x="4796" y="2710"/>
                  </a:cubicBezTo>
                  <a:lnTo>
                    <a:pt x="4796" y="1913"/>
                  </a:lnTo>
                  <a:cubicBezTo>
                    <a:pt x="4796" y="1841"/>
                    <a:pt x="4734" y="1790"/>
                    <a:pt x="4662" y="1790"/>
                  </a:cubicBezTo>
                  <a:lnTo>
                    <a:pt x="4407" y="1790"/>
                  </a:lnTo>
                  <a:cubicBezTo>
                    <a:pt x="4366" y="1616"/>
                    <a:pt x="4294" y="1463"/>
                    <a:pt x="4203" y="1309"/>
                  </a:cubicBezTo>
                  <a:lnTo>
                    <a:pt x="4387" y="1136"/>
                  </a:lnTo>
                  <a:cubicBezTo>
                    <a:pt x="4407" y="1116"/>
                    <a:pt x="4428" y="1075"/>
                    <a:pt x="4428" y="1044"/>
                  </a:cubicBezTo>
                  <a:cubicBezTo>
                    <a:pt x="4428" y="1013"/>
                    <a:pt x="4407" y="982"/>
                    <a:pt x="4387" y="952"/>
                  </a:cubicBezTo>
                  <a:lnTo>
                    <a:pt x="3804" y="389"/>
                  </a:lnTo>
                  <a:cubicBezTo>
                    <a:pt x="3778" y="369"/>
                    <a:pt x="3745" y="359"/>
                    <a:pt x="3712" y="359"/>
                  </a:cubicBezTo>
                  <a:cubicBezTo>
                    <a:pt x="3679" y="359"/>
                    <a:pt x="3645" y="369"/>
                    <a:pt x="3620" y="389"/>
                  </a:cubicBezTo>
                  <a:lnTo>
                    <a:pt x="3435" y="563"/>
                  </a:lnTo>
                  <a:cubicBezTo>
                    <a:pt x="3283" y="482"/>
                    <a:pt x="3119" y="410"/>
                    <a:pt x="2945" y="369"/>
                  </a:cubicBezTo>
                  <a:lnTo>
                    <a:pt x="2945" y="123"/>
                  </a:lnTo>
                  <a:cubicBezTo>
                    <a:pt x="2945" y="52"/>
                    <a:pt x="2883" y="1"/>
                    <a:pt x="2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3141138" y="2801093"/>
              <a:ext cx="137282" cy="132746"/>
            </a:xfrm>
            <a:custGeom>
              <a:avLst/>
              <a:gdLst/>
              <a:ahLst/>
              <a:cxnLst/>
              <a:rect l="l" t="t" r="r" b="b"/>
              <a:pathLst>
                <a:path w="2179" h="2107" extrusionOk="0">
                  <a:moveTo>
                    <a:pt x="1085" y="256"/>
                  </a:moveTo>
                  <a:cubicBezTo>
                    <a:pt x="1545" y="256"/>
                    <a:pt x="1913" y="614"/>
                    <a:pt x="1913" y="1053"/>
                  </a:cubicBezTo>
                  <a:cubicBezTo>
                    <a:pt x="1913" y="1493"/>
                    <a:pt x="1545" y="1851"/>
                    <a:pt x="1085" y="1851"/>
                  </a:cubicBezTo>
                  <a:cubicBezTo>
                    <a:pt x="635" y="1851"/>
                    <a:pt x="267" y="1493"/>
                    <a:pt x="267" y="1053"/>
                  </a:cubicBezTo>
                  <a:cubicBezTo>
                    <a:pt x="267" y="614"/>
                    <a:pt x="635" y="256"/>
                    <a:pt x="1085" y="256"/>
                  </a:cubicBezTo>
                  <a:close/>
                  <a:moveTo>
                    <a:pt x="1085" y="1"/>
                  </a:moveTo>
                  <a:cubicBezTo>
                    <a:pt x="492" y="1"/>
                    <a:pt x="1" y="471"/>
                    <a:pt x="1" y="1053"/>
                  </a:cubicBezTo>
                  <a:cubicBezTo>
                    <a:pt x="1" y="1636"/>
                    <a:pt x="492" y="2107"/>
                    <a:pt x="1085" y="2107"/>
                  </a:cubicBezTo>
                  <a:cubicBezTo>
                    <a:pt x="1688" y="2107"/>
                    <a:pt x="2179" y="1636"/>
                    <a:pt x="2179" y="1053"/>
                  </a:cubicBezTo>
                  <a:cubicBezTo>
                    <a:pt x="2179" y="471"/>
                    <a:pt x="1688" y="1"/>
                    <a:pt x="10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3277728" y="2676789"/>
              <a:ext cx="16822" cy="16192"/>
            </a:xfrm>
            <a:custGeom>
              <a:avLst/>
              <a:gdLst/>
              <a:ahLst/>
              <a:cxnLst/>
              <a:rect l="l" t="t" r="r" b="b"/>
              <a:pathLst>
                <a:path w="267" h="257" extrusionOk="0">
                  <a:moveTo>
                    <a:pt x="134" y="0"/>
                  </a:moveTo>
                  <a:cubicBezTo>
                    <a:pt x="103" y="0"/>
                    <a:pt x="72" y="11"/>
                    <a:pt x="41" y="31"/>
                  </a:cubicBezTo>
                  <a:cubicBezTo>
                    <a:pt x="21" y="61"/>
                    <a:pt x="0" y="92"/>
                    <a:pt x="0" y="123"/>
                  </a:cubicBezTo>
                  <a:cubicBezTo>
                    <a:pt x="0" y="154"/>
                    <a:pt x="21" y="195"/>
                    <a:pt x="41" y="215"/>
                  </a:cubicBezTo>
                  <a:cubicBezTo>
                    <a:pt x="72" y="236"/>
                    <a:pt x="103" y="256"/>
                    <a:pt x="134" y="256"/>
                  </a:cubicBezTo>
                  <a:cubicBezTo>
                    <a:pt x="175" y="256"/>
                    <a:pt x="205" y="236"/>
                    <a:pt x="225" y="215"/>
                  </a:cubicBezTo>
                  <a:cubicBezTo>
                    <a:pt x="256" y="195"/>
                    <a:pt x="266" y="154"/>
                    <a:pt x="266" y="123"/>
                  </a:cubicBezTo>
                  <a:cubicBezTo>
                    <a:pt x="266" y="92"/>
                    <a:pt x="256" y="61"/>
                    <a:pt x="225" y="31"/>
                  </a:cubicBezTo>
                  <a:cubicBezTo>
                    <a:pt x="205" y="11"/>
                    <a:pt x="175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3125072" y="3042645"/>
              <a:ext cx="16822" cy="16192"/>
            </a:xfrm>
            <a:custGeom>
              <a:avLst/>
              <a:gdLst/>
              <a:ahLst/>
              <a:cxnLst/>
              <a:rect l="l" t="t" r="r" b="b"/>
              <a:pathLst>
                <a:path w="267" h="257" extrusionOk="0">
                  <a:moveTo>
                    <a:pt x="133" y="0"/>
                  </a:moveTo>
                  <a:cubicBezTo>
                    <a:pt x="103" y="0"/>
                    <a:pt x="72" y="11"/>
                    <a:pt x="42" y="31"/>
                  </a:cubicBezTo>
                  <a:cubicBezTo>
                    <a:pt x="21" y="62"/>
                    <a:pt x="1" y="93"/>
                    <a:pt x="1" y="123"/>
                  </a:cubicBezTo>
                  <a:cubicBezTo>
                    <a:pt x="1" y="154"/>
                    <a:pt x="21" y="195"/>
                    <a:pt x="42" y="215"/>
                  </a:cubicBezTo>
                  <a:cubicBezTo>
                    <a:pt x="72" y="236"/>
                    <a:pt x="103" y="256"/>
                    <a:pt x="133" y="256"/>
                  </a:cubicBezTo>
                  <a:cubicBezTo>
                    <a:pt x="174" y="256"/>
                    <a:pt x="205" y="236"/>
                    <a:pt x="226" y="215"/>
                  </a:cubicBezTo>
                  <a:cubicBezTo>
                    <a:pt x="256" y="195"/>
                    <a:pt x="267" y="154"/>
                    <a:pt x="267" y="123"/>
                  </a:cubicBezTo>
                  <a:cubicBezTo>
                    <a:pt x="267" y="93"/>
                    <a:pt x="256" y="62"/>
                    <a:pt x="226" y="31"/>
                  </a:cubicBezTo>
                  <a:cubicBezTo>
                    <a:pt x="205" y="11"/>
                    <a:pt x="174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2768225" y="2853259"/>
              <a:ext cx="693" cy="25831"/>
            </a:xfrm>
            <a:custGeom>
              <a:avLst/>
              <a:gdLst/>
              <a:ahLst/>
              <a:cxnLst/>
              <a:rect l="l" t="t" r="r" b="b"/>
              <a:pathLst>
                <a:path w="11" h="410" extrusionOk="0">
                  <a:moveTo>
                    <a:pt x="11" y="0"/>
                  </a:moveTo>
                  <a:cubicBezTo>
                    <a:pt x="1" y="72"/>
                    <a:pt x="1" y="154"/>
                    <a:pt x="1" y="225"/>
                  </a:cubicBezTo>
                  <a:cubicBezTo>
                    <a:pt x="1" y="195"/>
                    <a:pt x="11" y="164"/>
                    <a:pt x="11" y="144"/>
                  </a:cubicBezTo>
                  <a:lnTo>
                    <a:pt x="11" y="0"/>
                  </a:lnTo>
                  <a:close/>
                  <a:moveTo>
                    <a:pt x="1" y="225"/>
                  </a:moveTo>
                  <a:cubicBezTo>
                    <a:pt x="1" y="287"/>
                    <a:pt x="1" y="348"/>
                    <a:pt x="11" y="409"/>
                  </a:cubicBezTo>
                  <a:cubicBezTo>
                    <a:pt x="11" y="348"/>
                    <a:pt x="1" y="287"/>
                    <a:pt x="1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1"/>
          <p:cNvGrpSpPr/>
          <p:nvPr/>
        </p:nvGrpSpPr>
        <p:grpSpPr>
          <a:xfrm>
            <a:off x="4327039" y="3900615"/>
            <a:ext cx="373669" cy="646785"/>
            <a:chOff x="4327039" y="3900615"/>
            <a:chExt cx="373669" cy="646785"/>
          </a:xfrm>
        </p:grpSpPr>
        <p:sp>
          <p:nvSpPr>
            <p:cNvPr id="1302" name="Google Shape;1302;p41"/>
            <p:cNvSpPr/>
            <p:nvPr/>
          </p:nvSpPr>
          <p:spPr>
            <a:xfrm>
              <a:off x="4399177" y="3993355"/>
              <a:ext cx="230022" cy="256420"/>
            </a:xfrm>
            <a:custGeom>
              <a:avLst/>
              <a:gdLst/>
              <a:ahLst/>
              <a:cxnLst/>
              <a:rect l="l" t="t" r="r" b="b"/>
              <a:pathLst>
                <a:path w="3651" h="4070" extrusionOk="0">
                  <a:moveTo>
                    <a:pt x="1820" y="205"/>
                  </a:moveTo>
                  <a:cubicBezTo>
                    <a:pt x="2700" y="205"/>
                    <a:pt x="3415" y="900"/>
                    <a:pt x="3415" y="1749"/>
                  </a:cubicBezTo>
                  <a:cubicBezTo>
                    <a:pt x="3415" y="2199"/>
                    <a:pt x="3221" y="2618"/>
                    <a:pt x="2873" y="2915"/>
                  </a:cubicBezTo>
                  <a:cubicBezTo>
                    <a:pt x="2863" y="2915"/>
                    <a:pt x="2853" y="2935"/>
                    <a:pt x="2853" y="2935"/>
                  </a:cubicBezTo>
                  <a:cubicBezTo>
                    <a:pt x="2597" y="3201"/>
                    <a:pt x="2556" y="3640"/>
                    <a:pt x="2546" y="3845"/>
                  </a:cubicBezTo>
                  <a:lnTo>
                    <a:pt x="1094" y="3845"/>
                  </a:lnTo>
                  <a:cubicBezTo>
                    <a:pt x="1094" y="3640"/>
                    <a:pt x="1043" y="3181"/>
                    <a:pt x="767" y="2915"/>
                  </a:cubicBezTo>
                  <a:cubicBezTo>
                    <a:pt x="419" y="2618"/>
                    <a:pt x="225" y="2199"/>
                    <a:pt x="225" y="1749"/>
                  </a:cubicBezTo>
                  <a:cubicBezTo>
                    <a:pt x="225" y="900"/>
                    <a:pt x="930" y="205"/>
                    <a:pt x="1820" y="205"/>
                  </a:cubicBezTo>
                  <a:close/>
                  <a:moveTo>
                    <a:pt x="1820" y="1"/>
                  </a:moveTo>
                  <a:cubicBezTo>
                    <a:pt x="818" y="1"/>
                    <a:pt x="1" y="788"/>
                    <a:pt x="1" y="1759"/>
                  </a:cubicBezTo>
                  <a:cubicBezTo>
                    <a:pt x="1" y="2261"/>
                    <a:pt x="235" y="2751"/>
                    <a:pt x="624" y="3078"/>
                  </a:cubicBezTo>
                  <a:cubicBezTo>
                    <a:pt x="910" y="3354"/>
                    <a:pt x="880" y="3947"/>
                    <a:pt x="880" y="3958"/>
                  </a:cubicBezTo>
                  <a:cubicBezTo>
                    <a:pt x="880" y="3988"/>
                    <a:pt x="880" y="4008"/>
                    <a:pt x="910" y="4039"/>
                  </a:cubicBezTo>
                  <a:cubicBezTo>
                    <a:pt x="930" y="4060"/>
                    <a:pt x="962" y="4070"/>
                    <a:pt x="982" y="4070"/>
                  </a:cubicBezTo>
                  <a:lnTo>
                    <a:pt x="2659" y="4070"/>
                  </a:lnTo>
                  <a:cubicBezTo>
                    <a:pt x="2689" y="4070"/>
                    <a:pt x="2720" y="4060"/>
                    <a:pt x="2741" y="4039"/>
                  </a:cubicBezTo>
                  <a:cubicBezTo>
                    <a:pt x="2750" y="4019"/>
                    <a:pt x="2771" y="3988"/>
                    <a:pt x="2771" y="3958"/>
                  </a:cubicBezTo>
                  <a:cubicBezTo>
                    <a:pt x="2771" y="3947"/>
                    <a:pt x="2741" y="3354"/>
                    <a:pt x="3027" y="3078"/>
                  </a:cubicBezTo>
                  <a:cubicBezTo>
                    <a:pt x="3027" y="3068"/>
                    <a:pt x="3037" y="3068"/>
                    <a:pt x="3047" y="3058"/>
                  </a:cubicBezTo>
                  <a:cubicBezTo>
                    <a:pt x="3425" y="2720"/>
                    <a:pt x="3650" y="2250"/>
                    <a:pt x="3650" y="1759"/>
                  </a:cubicBezTo>
                  <a:cubicBezTo>
                    <a:pt x="3650" y="788"/>
                    <a:pt x="2822" y="1"/>
                    <a:pt x="1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4506723" y="4021706"/>
              <a:ext cx="96709" cy="92803"/>
            </a:xfrm>
            <a:custGeom>
              <a:avLst/>
              <a:gdLst/>
              <a:ahLst/>
              <a:cxnLst/>
              <a:rect l="l" t="t" r="r" b="b"/>
              <a:pathLst>
                <a:path w="1535" h="1473" extrusionOk="0">
                  <a:moveTo>
                    <a:pt x="113" y="0"/>
                  </a:moveTo>
                  <a:cubicBezTo>
                    <a:pt x="52" y="0"/>
                    <a:pt x="0" y="52"/>
                    <a:pt x="0" y="103"/>
                  </a:cubicBezTo>
                  <a:cubicBezTo>
                    <a:pt x="0" y="164"/>
                    <a:pt x="52" y="216"/>
                    <a:pt x="113" y="216"/>
                  </a:cubicBezTo>
                  <a:cubicBezTo>
                    <a:pt x="778" y="216"/>
                    <a:pt x="1299" y="727"/>
                    <a:pt x="1299" y="1361"/>
                  </a:cubicBezTo>
                  <a:cubicBezTo>
                    <a:pt x="1299" y="1422"/>
                    <a:pt x="1361" y="1473"/>
                    <a:pt x="1411" y="1473"/>
                  </a:cubicBezTo>
                  <a:cubicBezTo>
                    <a:pt x="1473" y="1473"/>
                    <a:pt x="1524" y="1422"/>
                    <a:pt x="1524" y="1361"/>
                  </a:cubicBezTo>
                  <a:cubicBezTo>
                    <a:pt x="1534" y="614"/>
                    <a:pt x="900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4450713" y="4257462"/>
              <a:ext cx="126320" cy="32950"/>
            </a:xfrm>
            <a:custGeom>
              <a:avLst/>
              <a:gdLst/>
              <a:ahLst/>
              <a:cxnLst/>
              <a:rect l="l" t="t" r="r" b="b"/>
              <a:pathLst>
                <a:path w="2005" h="523" extrusionOk="0">
                  <a:moveTo>
                    <a:pt x="1718" y="205"/>
                  </a:moveTo>
                  <a:cubicBezTo>
                    <a:pt x="1748" y="205"/>
                    <a:pt x="1769" y="225"/>
                    <a:pt x="1769" y="256"/>
                  </a:cubicBezTo>
                  <a:cubicBezTo>
                    <a:pt x="1769" y="287"/>
                    <a:pt x="1748" y="307"/>
                    <a:pt x="1728" y="307"/>
                  </a:cubicBezTo>
                  <a:lnTo>
                    <a:pt x="276" y="307"/>
                  </a:lnTo>
                  <a:cubicBezTo>
                    <a:pt x="246" y="307"/>
                    <a:pt x="225" y="287"/>
                    <a:pt x="225" y="256"/>
                  </a:cubicBezTo>
                  <a:cubicBezTo>
                    <a:pt x="225" y="225"/>
                    <a:pt x="246" y="205"/>
                    <a:pt x="276" y="205"/>
                  </a:cubicBezTo>
                  <a:close/>
                  <a:moveTo>
                    <a:pt x="276" y="0"/>
                  </a:moveTo>
                  <a:cubicBezTo>
                    <a:pt x="123" y="0"/>
                    <a:pt x="0" y="113"/>
                    <a:pt x="0" y="256"/>
                  </a:cubicBezTo>
                  <a:cubicBezTo>
                    <a:pt x="0" y="409"/>
                    <a:pt x="123" y="522"/>
                    <a:pt x="276" y="522"/>
                  </a:cubicBezTo>
                  <a:lnTo>
                    <a:pt x="1718" y="522"/>
                  </a:lnTo>
                  <a:cubicBezTo>
                    <a:pt x="1882" y="522"/>
                    <a:pt x="2004" y="409"/>
                    <a:pt x="2004" y="256"/>
                  </a:cubicBezTo>
                  <a:cubicBezTo>
                    <a:pt x="2004" y="113"/>
                    <a:pt x="1882" y="0"/>
                    <a:pt x="1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4464196" y="4297406"/>
              <a:ext cx="99292" cy="33517"/>
            </a:xfrm>
            <a:custGeom>
              <a:avLst/>
              <a:gdLst/>
              <a:ahLst/>
              <a:cxnLst/>
              <a:rect l="l" t="t" r="r" b="b"/>
              <a:pathLst>
                <a:path w="1576" h="532" extrusionOk="0">
                  <a:moveTo>
                    <a:pt x="1300" y="205"/>
                  </a:moveTo>
                  <a:cubicBezTo>
                    <a:pt x="1320" y="205"/>
                    <a:pt x="1350" y="225"/>
                    <a:pt x="1350" y="256"/>
                  </a:cubicBezTo>
                  <a:cubicBezTo>
                    <a:pt x="1350" y="287"/>
                    <a:pt x="1320" y="307"/>
                    <a:pt x="1300" y="307"/>
                  </a:cubicBezTo>
                  <a:lnTo>
                    <a:pt x="277" y="307"/>
                  </a:lnTo>
                  <a:cubicBezTo>
                    <a:pt x="246" y="307"/>
                    <a:pt x="226" y="287"/>
                    <a:pt x="226" y="256"/>
                  </a:cubicBezTo>
                  <a:cubicBezTo>
                    <a:pt x="226" y="225"/>
                    <a:pt x="246" y="205"/>
                    <a:pt x="277" y="205"/>
                  </a:cubicBezTo>
                  <a:close/>
                  <a:moveTo>
                    <a:pt x="277" y="0"/>
                  </a:moveTo>
                  <a:cubicBezTo>
                    <a:pt x="123" y="0"/>
                    <a:pt x="1" y="123"/>
                    <a:pt x="1" y="266"/>
                  </a:cubicBezTo>
                  <a:cubicBezTo>
                    <a:pt x="1" y="409"/>
                    <a:pt x="123" y="532"/>
                    <a:pt x="277" y="532"/>
                  </a:cubicBezTo>
                  <a:lnTo>
                    <a:pt x="1300" y="532"/>
                  </a:lnTo>
                  <a:cubicBezTo>
                    <a:pt x="1453" y="532"/>
                    <a:pt x="1575" y="409"/>
                    <a:pt x="1575" y="266"/>
                  </a:cubicBezTo>
                  <a:cubicBezTo>
                    <a:pt x="1575" y="113"/>
                    <a:pt x="1453" y="0"/>
                    <a:pt x="1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4506723" y="3900615"/>
              <a:ext cx="14239" cy="59978"/>
            </a:xfrm>
            <a:custGeom>
              <a:avLst/>
              <a:gdLst/>
              <a:ahLst/>
              <a:cxnLst/>
              <a:rect l="l" t="t" r="r" b="b"/>
              <a:pathLst>
                <a:path w="226" h="952" extrusionOk="0">
                  <a:moveTo>
                    <a:pt x="113" y="0"/>
                  </a:moveTo>
                  <a:cubicBezTo>
                    <a:pt x="52" y="0"/>
                    <a:pt x="0" y="52"/>
                    <a:pt x="0" y="103"/>
                  </a:cubicBezTo>
                  <a:lnTo>
                    <a:pt x="0" y="839"/>
                  </a:lnTo>
                  <a:cubicBezTo>
                    <a:pt x="0" y="900"/>
                    <a:pt x="52" y="952"/>
                    <a:pt x="113" y="952"/>
                  </a:cubicBezTo>
                  <a:cubicBezTo>
                    <a:pt x="175" y="952"/>
                    <a:pt x="225" y="900"/>
                    <a:pt x="225" y="839"/>
                  </a:cubicBezTo>
                  <a:lnTo>
                    <a:pt x="225" y="103"/>
                  </a:lnTo>
                  <a:cubicBezTo>
                    <a:pt x="225" y="52"/>
                    <a:pt x="175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4592406" y="3933376"/>
              <a:ext cx="42590" cy="52292"/>
            </a:xfrm>
            <a:custGeom>
              <a:avLst/>
              <a:gdLst/>
              <a:ahLst/>
              <a:cxnLst/>
              <a:rect l="l" t="t" r="r" b="b"/>
              <a:pathLst>
                <a:path w="676" h="830" extrusionOk="0">
                  <a:moveTo>
                    <a:pt x="545" y="1"/>
                  </a:moveTo>
                  <a:cubicBezTo>
                    <a:pt x="510" y="1"/>
                    <a:pt x="476" y="21"/>
                    <a:pt x="451" y="53"/>
                  </a:cubicBezTo>
                  <a:lnTo>
                    <a:pt x="31" y="657"/>
                  </a:lnTo>
                  <a:cubicBezTo>
                    <a:pt x="1" y="707"/>
                    <a:pt x="10" y="779"/>
                    <a:pt x="62" y="810"/>
                  </a:cubicBezTo>
                  <a:cubicBezTo>
                    <a:pt x="82" y="820"/>
                    <a:pt x="103" y="830"/>
                    <a:pt x="123" y="830"/>
                  </a:cubicBezTo>
                  <a:cubicBezTo>
                    <a:pt x="164" y="830"/>
                    <a:pt x="195" y="810"/>
                    <a:pt x="215" y="779"/>
                  </a:cubicBezTo>
                  <a:lnTo>
                    <a:pt x="635" y="166"/>
                  </a:lnTo>
                  <a:cubicBezTo>
                    <a:pt x="675" y="125"/>
                    <a:pt x="655" y="53"/>
                    <a:pt x="603" y="23"/>
                  </a:cubicBezTo>
                  <a:cubicBezTo>
                    <a:pt x="585" y="8"/>
                    <a:pt x="565" y="1"/>
                    <a:pt x="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4395901" y="3931108"/>
              <a:ext cx="41960" cy="52670"/>
            </a:xfrm>
            <a:custGeom>
              <a:avLst/>
              <a:gdLst/>
              <a:ahLst/>
              <a:cxnLst/>
              <a:rect l="l" t="t" r="r" b="b"/>
              <a:pathLst>
                <a:path w="666" h="836" extrusionOk="0">
                  <a:moveTo>
                    <a:pt x="136" y="0"/>
                  </a:moveTo>
                  <a:cubicBezTo>
                    <a:pt x="114" y="0"/>
                    <a:pt x="92" y="6"/>
                    <a:pt x="73" y="18"/>
                  </a:cubicBezTo>
                  <a:cubicBezTo>
                    <a:pt x="21" y="48"/>
                    <a:pt x="1" y="120"/>
                    <a:pt x="32" y="171"/>
                  </a:cubicBezTo>
                  <a:lnTo>
                    <a:pt x="441" y="784"/>
                  </a:lnTo>
                  <a:cubicBezTo>
                    <a:pt x="471" y="825"/>
                    <a:pt x="502" y="836"/>
                    <a:pt x="543" y="836"/>
                  </a:cubicBezTo>
                  <a:cubicBezTo>
                    <a:pt x="564" y="836"/>
                    <a:pt x="584" y="825"/>
                    <a:pt x="605" y="815"/>
                  </a:cubicBezTo>
                  <a:cubicBezTo>
                    <a:pt x="655" y="784"/>
                    <a:pt x="666" y="713"/>
                    <a:pt x="635" y="661"/>
                  </a:cubicBezTo>
                  <a:lnTo>
                    <a:pt x="226" y="48"/>
                  </a:lnTo>
                  <a:cubicBezTo>
                    <a:pt x="207" y="16"/>
                    <a:pt x="172" y="0"/>
                    <a:pt x="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4327039" y="4003435"/>
              <a:ext cx="57332" cy="35092"/>
            </a:xfrm>
            <a:custGeom>
              <a:avLst/>
              <a:gdLst/>
              <a:ahLst/>
              <a:cxnLst/>
              <a:rect l="l" t="t" r="r" b="b"/>
              <a:pathLst>
                <a:path w="910" h="557" extrusionOk="0">
                  <a:moveTo>
                    <a:pt x="124" y="0"/>
                  </a:moveTo>
                  <a:cubicBezTo>
                    <a:pt x="82" y="0"/>
                    <a:pt x="45" y="21"/>
                    <a:pt x="31" y="56"/>
                  </a:cubicBezTo>
                  <a:cubicBezTo>
                    <a:pt x="0" y="106"/>
                    <a:pt x="21" y="178"/>
                    <a:pt x="72" y="199"/>
                  </a:cubicBezTo>
                  <a:lnTo>
                    <a:pt x="737" y="546"/>
                  </a:lnTo>
                  <a:cubicBezTo>
                    <a:pt x="757" y="556"/>
                    <a:pt x="767" y="556"/>
                    <a:pt x="787" y="556"/>
                  </a:cubicBezTo>
                  <a:cubicBezTo>
                    <a:pt x="828" y="556"/>
                    <a:pt x="869" y="536"/>
                    <a:pt x="890" y="506"/>
                  </a:cubicBezTo>
                  <a:cubicBezTo>
                    <a:pt x="910" y="454"/>
                    <a:pt x="890" y="383"/>
                    <a:pt x="839" y="362"/>
                  </a:cubicBezTo>
                  <a:lnTo>
                    <a:pt x="184" y="15"/>
                  </a:lnTo>
                  <a:cubicBezTo>
                    <a:pt x="165" y="5"/>
                    <a:pt x="14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4642683" y="4003435"/>
              <a:ext cx="58025" cy="35092"/>
            </a:xfrm>
            <a:custGeom>
              <a:avLst/>
              <a:gdLst/>
              <a:ahLst/>
              <a:cxnLst/>
              <a:rect l="l" t="t" r="r" b="b"/>
              <a:pathLst>
                <a:path w="921" h="557" extrusionOk="0">
                  <a:moveTo>
                    <a:pt x="800" y="0"/>
                  </a:moveTo>
                  <a:cubicBezTo>
                    <a:pt x="781" y="0"/>
                    <a:pt x="763" y="5"/>
                    <a:pt x="746" y="15"/>
                  </a:cubicBezTo>
                  <a:lnTo>
                    <a:pt x="71" y="362"/>
                  </a:lnTo>
                  <a:cubicBezTo>
                    <a:pt x="21" y="383"/>
                    <a:pt x="0" y="454"/>
                    <a:pt x="30" y="506"/>
                  </a:cubicBezTo>
                  <a:cubicBezTo>
                    <a:pt x="51" y="536"/>
                    <a:pt x="92" y="556"/>
                    <a:pt x="123" y="556"/>
                  </a:cubicBezTo>
                  <a:cubicBezTo>
                    <a:pt x="143" y="556"/>
                    <a:pt x="164" y="556"/>
                    <a:pt x="184" y="546"/>
                  </a:cubicBezTo>
                  <a:lnTo>
                    <a:pt x="848" y="199"/>
                  </a:lnTo>
                  <a:cubicBezTo>
                    <a:pt x="900" y="178"/>
                    <a:pt x="920" y="106"/>
                    <a:pt x="889" y="56"/>
                  </a:cubicBezTo>
                  <a:cubicBezTo>
                    <a:pt x="875" y="21"/>
                    <a:pt x="838" y="0"/>
                    <a:pt x="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4511259" y="4547337"/>
              <a:ext cx="2646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41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4507983" y="4547337"/>
              <a:ext cx="3339" cy="63"/>
            </a:xfrm>
            <a:custGeom>
              <a:avLst/>
              <a:gdLst/>
              <a:ahLst/>
              <a:cxnLst/>
              <a:rect l="l" t="t" r="r" b="b"/>
              <a:pathLst>
                <a:path w="53" h="1" extrusionOk="0">
                  <a:moveTo>
                    <a:pt x="52" y="0"/>
                  </a:moveTo>
                  <a:lnTo>
                    <a:pt x="3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4502249" y="4547337"/>
              <a:ext cx="2646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4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41"/>
          <p:cNvGrpSpPr/>
          <p:nvPr/>
        </p:nvGrpSpPr>
        <p:grpSpPr>
          <a:xfrm>
            <a:off x="457125" y="1184950"/>
            <a:ext cx="4496090" cy="1668369"/>
            <a:chOff x="457125" y="1184950"/>
            <a:chExt cx="4496090" cy="1668369"/>
          </a:xfrm>
        </p:grpSpPr>
        <p:sp>
          <p:nvSpPr>
            <p:cNvPr id="1315" name="Google Shape;1315;p41"/>
            <p:cNvSpPr/>
            <p:nvPr/>
          </p:nvSpPr>
          <p:spPr>
            <a:xfrm>
              <a:off x="2768855" y="1184950"/>
              <a:ext cx="2184360" cy="1668369"/>
            </a:xfrm>
            <a:custGeom>
              <a:avLst/>
              <a:gdLst/>
              <a:ahLst/>
              <a:cxnLst/>
              <a:rect l="l" t="t" r="r" b="b"/>
              <a:pathLst>
                <a:path w="34671" h="26481" extrusionOk="0">
                  <a:moveTo>
                    <a:pt x="27636" y="1361"/>
                  </a:moveTo>
                  <a:cubicBezTo>
                    <a:pt x="30765" y="1361"/>
                    <a:pt x="33289" y="3804"/>
                    <a:pt x="33289" y="6810"/>
                  </a:cubicBezTo>
                  <a:cubicBezTo>
                    <a:pt x="33289" y="9815"/>
                    <a:pt x="30765" y="12259"/>
                    <a:pt x="27636" y="12259"/>
                  </a:cubicBezTo>
                  <a:lnTo>
                    <a:pt x="27513" y="12259"/>
                  </a:lnTo>
                  <a:cubicBezTo>
                    <a:pt x="24456" y="12187"/>
                    <a:pt x="21992" y="9775"/>
                    <a:pt x="21992" y="6810"/>
                  </a:cubicBezTo>
                  <a:cubicBezTo>
                    <a:pt x="21992" y="3845"/>
                    <a:pt x="24456" y="1432"/>
                    <a:pt x="27513" y="1361"/>
                  </a:cubicBezTo>
                  <a:close/>
                  <a:moveTo>
                    <a:pt x="27462" y="1"/>
                  </a:moveTo>
                  <a:cubicBezTo>
                    <a:pt x="27125" y="1"/>
                    <a:pt x="26787" y="21"/>
                    <a:pt x="26460" y="62"/>
                  </a:cubicBezTo>
                  <a:cubicBezTo>
                    <a:pt x="11819" y="666"/>
                    <a:pt x="123" y="12239"/>
                    <a:pt x="1" y="26480"/>
                  </a:cubicBezTo>
                  <a:cubicBezTo>
                    <a:pt x="123" y="22749"/>
                    <a:pt x="3293" y="19753"/>
                    <a:pt x="7198" y="19753"/>
                  </a:cubicBezTo>
                  <a:cubicBezTo>
                    <a:pt x="10992" y="19753"/>
                    <a:pt x="14109" y="22586"/>
                    <a:pt x="14386" y="26174"/>
                  </a:cubicBezTo>
                  <a:cubicBezTo>
                    <a:pt x="14672" y="19396"/>
                    <a:pt x="20428" y="13977"/>
                    <a:pt x="27513" y="13905"/>
                  </a:cubicBezTo>
                  <a:lnTo>
                    <a:pt x="27513" y="13895"/>
                  </a:lnTo>
                  <a:cubicBezTo>
                    <a:pt x="31470" y="13875"/>
                    <a:pt x="34670" y="10777"/>
                    <a:pt x="34670" y="6953"/>
                  </a:cubicBezTo>
                  <a:cubicBezTo>
                    <a:pt x="34670" y="3395"/>
                    <a:pt x="31899" y="461"/>
                    <a:pt x="28331" y="41"/>
                  </a:cubicBezTo>
                  <a:cubicBezTo>
                    <a:pt x="28045" y="11"/>
                    <a:pt x="27759" y="1"/>
                    <a:pt x="27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 txBox="1"/>
            <p:nvPr/>
          </p:nvSpPr>
          <p:spPr>
            <a:xfrm>
              <a:off x="457125" y="1488177"/>
              <a:ext cx="23112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only a bit larger than our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7" name="Google Shape;1317;p41"/>
            <p:cNvSpPr txBox="1"/>
            <p:nvPr/>
          </p:nvSpPr>
          <p:spPr>
            <a:xfrm>
              <a:off x="457125" y="1184990"/>
              <a:ext cx="2311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8" name="Google Shape;1318;p41"/>
          <p:cNvGrpSpPr/>
          <p:nvPr/>
        </p:nvGrpSpPr>
        <p:grpSpPr>
          <a:xfrm>
            <a:off x="457125" y="2429441"/>
            <a:ext cx="4045181" cy="2117955"/>
            <a:chOff x="457125" y="2429441"/>
            <a:chExt cx="4045181" cy="2117955"/>
          </a:xfrm>
        </p:grpSpPr>
        <p:sp>
          <p:nvSpPr>
            <p:cNvPr id="1319" name="Google Shape;1319;p41"/>
            <p:cNvSpPr/>
            <p:nvPr/>
          </p:nvSpPr>
          <p:spPr>
            <a:xfrm>
              <a:off x="2768225" y="2429441"/>
              <a:ext cx="1734081" cy="2117955"/>
            </a:xfrm>
            <a:custGeom>
              <a:avLst/>
              <a:gdLst/>
              <a:ahLst/>
              <a:cxnLst/>
              <a:rect l="l" t="t" r="r" b="b"/>
              <a:pathLst>
                <a:path w="27524" h="33617" extrusionOk="0">
                  <a:moveTo>
                    <a:pt x="7004" y="1503"/>
                  </a:moveTo>
                  <a:cubicBezTo>
                    <a:pt x="10102" y="1503"/>
                    <a:pt x="12606" y="3896"/>
                    <a:pt x="12658" y="6871"/>
                  </a:cubicBezTo>
                  <a:lnTo>
                    <a:pt x="12658" y="6952"/>
                  </a:lnTo>
                  <a:cubicBezTo>
                    <a:pt x="12658" y="9958"/>
                    <a:pt x="10132" y="12402"/>
                    <a:pt x="7004" y="12402"/>
                  </a:cubicBezTo>
                  <a:cubicBezTo>
                    <a:pt x="3886" y="12402"/>
                    <a:pt x="1360" y="9958"/>
                    <a:pt x="1360" y="6952"/>
                  </a:cubicBezTo>
                  <a:lnTo>
                    <a:pt x="1360" y="6871"/>
                  </a:lnTo>
                  <a:cubicBezTo>
                    <a:pt x="1412" y="3896"/>
                    <a:pt x="3916" y="1503"/>
                    <a:pt x="7004" y="1503"/>
                  </a:cubicBezTo>
                  <a:close/>
                  <a:moveTo>
                    <a:pt x="7208" y="0"/>
                  </a:moveTo>
                  <a:cubicBezTo>
                    <a:pt x="3303" y="0"/>
                    <a:pt x="133" y="2996"/>
                    <a:pt x="11" y="6727"/>
                  </a:cubicBezTo>
                  <a:lnTo>
                    <a:pt x="11" y="6871"/>
                  </a:lnTo>
                  <a:cubicBezTo>
                    <a:pt x="11" y="6891"/>
                    <a:pt x="1" y="6922"/>
                    <a:pt x="1" y="6952"/>
                  </a:cubicBezTo>
                  <a:cubicBezTo>
                    <a:pt x="1" y="7014"/>
                    <a:pt x="11" y="7075"/>
                    <a:pt x="11" y="7136"/>
                  </a:cubicBezTo>
                  <a:cubicBezTo>
                    <a:pt x="103" y="21736"/>
                    <a:pt x="12372" y="33555"/>
                    <a:pt x="27523" y="33616"/>
                  </a:cubicBezTo>
                  <a:cubicBezTo>
                    <a:pt x="23618" y="33534"/>
                    <a:pt x="20469" y="30457"/>
                    <a:pt x="20469" y="26664"/>
                  </a:cubicBezTo>
                  <a:cubicBezTo>
                    <a:pt x="20469" y="23014"/>
                    <a:pt x="23393" y="20018"/>
                    <a:pt x="27104" y="19743"/>
                  </a:cubicBezTo>
                  <a:cubicBezTo>
                    <a:pt x="20213" y="19466"/>
                    <a:pt x="14682" y="14129"/>
                    <a:pt x="14396" y="7484"/>
                  </a:cubicBezTo>
                  <a:cubicBezTo>
                    <a:pt x="14385" y="7311"/>
                    <a:pt x="14385" y="7127"/>
                    <a:pt x="14385" y="6952"/>
                  </a:cubicBezTo>
                  <a:lnTo>
                    <a:pt x="14385" y="6871"/>
                  </a:lnTo>
                  <a:cubicBezTo>
                    <a:pt x="14385" y="6718"/>
                    <a:pt x="14385" y="6574"/>
                    <a:pt x="14396" y="6421"/>
                  </a:cubicBezTo>
                  <a:cubicBezTo>
                    <a:pt x="14119" y="2833"/>
                    <a:pt x="11002" y="0"/>
                    <a:pt x="7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 txBox="1"/>
            <p:nvPr/>
          </p:nvSpPr>
          <p:spPr>
            <a:xfrm>
              <a:off x="457173" y="3649561"/>
              <a:ext cx="23112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dust, giving the planet its reddish cast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1" name="Google Shape;1321;p41"/>
            <p:cNvSpPr txBox="1"/>
            <p:nvPr/>
          </p:nvSpPr>
          <p:spPr>
            <a:xfrm>
              <a:off x="457125" y="3348243"/>
              <a:ext cx="23112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22" name="Google Shape;1322;p41"/>
          <p:cNvGrpSpPr/>
          <p:nvPr/>
        </p:nvGrpSpPr>
        <p:grpSpPr>
          <a:xfrm>
            <a:off x="4502249" y="1184990"/>
            <a:ext cx="4184626" cy="2126295"/>
            <a:chOff x="4502249" y="1184990"/>
            <a:chExt cx="4184626" cy="2126295"/>
          </a:xfrm>
        </p:grpSpPr>
        <p:sp>
          <p:nvSpPr>
            <p:cNvPr id="1323" name="Google Shape;1323;p41"/>
            <p:cNvSpPr/>
            <p:nvPr/>
          </p:nvSpPr>
          <p:spPr>
            <a:xfrm>
              <a:off x="4502249" y="1187533"/>
              <a:ext cx="1749516" cy="2123751"/>
            </a:xfrm>
            <a:custGeom>
              <a:avLst/>
              <a:gdLst/>
              <a:ahLst/>
              <a:cxnLst/>
              <a:rect l="l" t="t" r="r" b="b"/>
              <a:pathLst>
                <a:path w="27769" h="33709" extrusionOk="0">
                  <a:moveTo>
                    <a:pt x="20601" y="21471"/>
                  </a:moveTo>
                  <a:cubicBezTo>
                    <a:pt x="23607" y="21471"/>
                    <a:pt x="26061" y="23730"/>
                    <a:pt x="26245" y="26583"/>
                  </a:cubicBezTo>
                  <a:cubicBezTo>
                    <a:pt x="26245" y="26695"/>
                    <a:pt x="26255" y="26798"/>
                    <a:pt x="26255" y="26910"/>
                  </a:cubicBezTo>
                  <a:cubicBezTo>
                    <a:pt x="26255" y="29926"/>
                    <a:pt x="23720" y="32359"/>
                    <a:pt x="20601" y="32359"/>
                  </a:cubicBezTo>
                  <a:cubicBezTo>
                    <a:pt x="17483" y="32359"/>
                    <a:pt x="14957" y="29926"/>
                    <a:pt x="14957" y="26910"/>
                  </a:cubicBezTo>
                  <a:cubicBezTo>
                    <a:pt x="14957" y="26798"/>
                    <a:pt x="14957" y="26695"/>
                    <a:pt x="14968" y="26583"/>
                  </a:cubicBezTo>
                  <a:cubicBezTo>
                    <a:pt x="15141" y="23730"/>
                    <a:pt x="17606" y="21471"/>
                    <a:pt x="20601" y="21471"/>
                  </a:cubicBezTo>
                  <a:close/>
                  <a:moveTo>
                    <a:pt x="818" y="0"/>
                  </a:moveTo>
                  <a:lnTo>
                    <a:pt x="818" y="0"/>
                  </a:lnTo>
                  <a:cubicBezTo>
                    <a:pt x="4386" y="420"/>
                    <a:pt x="7157" y="3354"/>
                    <a:pt x="7157" y="6912"/>
                  </a:cubicBezTo>
                  <a:cubicBezTo>
                    <a:pt x="7157" y="10736"/>
                    <a:pt x="3957" y="13834"/>
                    <a:pt x="0" y="13854"/>
                  </a:cubicBezTo>
                  <a:lnTo>
                    <a:pt x="0" y="13864"/>
                  </a:lnTo>
                  <a:lnTo>
                    <a:pt x="123" y="13864"/>
                  </a:lnTo>
                  <a:cubicBezTo>
                    <a:pt x="7249" y="13864"/>
                    <a:pt x="13056" y="19283"/>
                    <a:pt x="13383" y="26071"/>
                  </a:cubicBezTo>
                  <a:cubicBezTo>
                    <a:pt x="13383" y="26235"/>
                    <a:pt x="13394" y="26409"/>
                    <a:pt x="13394" y="26583"/>
                  </a:cubicBezTo>
                  <a:lnTo>
                    <a:pt x="13394" y="26664"/>
                  </a:lnTo>
                  <a:cubicBezTo>
                    <a:pt x="13394" y="26910"/>
                    <a:pt x="13383" y="27145"/>
                    <a:pt x="13373" y="27391"/>
                  </a:cubicBezTo>
                  <a:cubicBezTo>
                    <a:pt x="13700" y="30938"/>
                    <a:pt x="16788" y="33709"/>
                    <a:pt x="20550" y="33709"/>
                  </a:cubicBezTo>
                  <a:cubicBezTo>
                    <a:pt x="24527" y="33709"/>
                    <a:pt x="27758" y="30601"/>
                    <a:pt x="27758" y="26757"/>
                  </a:cubicBezTo>
                  <a:lnTo>
                    <a:pt x="27758" y="26583"/>
                  </a:lnTo>
                  <a:lnTo>
                    <a:pt x="27768" y="26583"/>
                  </a:lnTo>
                  <a:cubicBezTo>
                    <a:pt x="27727" y="12116"/>
                    <a:pt x="15734" y="359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 txBox="1"/>
            <p:nvPr/>
          </p:nvSpPr>
          <p:spPr>
            <a:xfrm>
              <a:off x="6251775" y="1478502"/>
              <a:ext cx="2435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the fourth-largest by diameter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5" name="Google Shape;1325;p41"/>
            <p:cNvSpPr txBox="1"/>
            <p:nvPr/>
          </p:nvSpPr>
          <p:spPr>
            <a:xfrm>
              <a:off x="6251775" y="1184990"/>
              <a:ext cx="24351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26" name="Google Shape;1326;p41"/>
          <p:cNvGrpSpPr/>
          <p:nvPr/>
        </p:nvGrpSpPr>
        <p:grpSpPr>
          <a:xfrm>
            <a:off x="4057765" y="2862269"/>
            <a:ext cx="4629110" cy="1685128"/>
            <a:chOff x="4057765" y="2862269"/>
            <a:chExt cx="4629110" cy="1685128"/>
          </a:xfrm>
        </p:grpSpPr>
        <p:sp>
          <p:nvSpPr>
            <p:cNvPr id="1327" name="Google Shape;1327;p41"/>
            <p:cNvSpPr/>
            <p:nvPr/>
          </p:nvSpPr>
          <p:spPr>
            <a:xfrm>
              <a:off x="4057765" y="2862269"/>
              <a:ext cx="2193999" cy="1685128"/>
            </a:xfrm>
            <a:custGeom>
              <a:avLst/>
              <a:gdLst/>
              <a:ahLst/>
              <a:cxnLst/>
              <a:rect l="l" t="t" r="r" b="b"/>
              <a:pathLst>
                <a:path w="34824" h="26747" extrusionOk="0">
                  <a:moveTo>
                    <a:pt x="7178" y="14529"/>
                  </a:moveTo>
                  <a:cubicBezTo>
                    <a:pt x="10307" y="14529"/>
                    <a:pt x="12831" y="16972"/>
                    <a:pt x="12831" y="19978"/>
                  </a:cubicBezTo>
                  <a:cubicBezTo>
                    <a:pt x="12831" y="22984"/>
                    <a:pt x="10307" y="25428"/>
                    <a:pt x="7178" y="25428"/>
                  </a:cubicBezTo>
                  <a:lnTo>
                    <a:pt x="7055" y="25428"/>
                  </a:lnTo>
                  <a:cubicBezTo>
                    <a:pt x="3998" y="25356"/>
                    <a:pt x="1534" y="22943"/>
                    <a:pt x="1534" y="19978"/>
                  </a:cubicBezTo>
                  <a:cubicBezTo>
                    <a:pt x="1534" y="17013"/>
                    <a:pt x="3998" y="14600"/>
                    <a:pt x="7055" y="14529"/>
                  </a:cubicBezTo>
                  <a:close/>
                  <a:moveTo>
                    <a:pt x="34813" y="1"/>
                  </a:moveTo>
                  <a:lnTo>
                    <a:pt x="34813" y="175"/>
                  </a:lnTo>
                  <a:cubicBezTo>
                    <a:pt x="34813" y="4019"/>
                    <a:pt x="31582" y="7127"/>
                    <a:pt x="27605" y="7127"/>
                  </a:cubicBezTo>
                  <a:cubicBezTo>
                    <a:pt x="23843" y="7127"/>
                    <a:pt x="20755" y="4356"/>
                    <a:pt x="20428" y="809"/>
                  </a:cubicBezTo>
                  <a:cubicBezTo>
                    <a:pt x="20049" y="7352"/>
                    <a:pt x="14569" y="12587"/>
                    <a:pt x="7771" y="12862"/>
                  </a:cubicBezTo>
                  <a:cubicBezTo>
                    <a:pt x="7576" y="12873"/>
                    <a:pt x="7383" y="12883"/>
                    <a:pt x="7178" y="12883"/>
                  </a:cubicBezTo>
                  <a:lnTo>
                    <a:pt x="7055" y="12883"/>
                  </a:lnTo>
                  <a:cubicBezTo>
                    <a:pt x="6912" y="12873"/>
                    <a:pt x="6779" y="12873"/>
                    <a:pt x="6636" y="12873"/>
                  </a:cubicBezTo>
                  <a:cubicBezTo>
                    <a:pt x="2925" y="13148"/>
                    <a:pt x="1" y="16144"/>
                    <a:pt x="1" y="19794"/>
                  </a:cubicBezTo>
                  <a:cubicBezTo>
                    <a:pt x="1" y="23587"/>
                    <a:pt x="3150" y="26664"/>
                    <a:pt x="7055" y="26746"/>
                  </a:cubicBezTo>
                  <a:lnTo>
                    <a:pt x="7239" y="26746"/>
                  </a:lnTo>
                  <a:cubicBezTo>
                    <a:pt x="22483" y="26716"/>
                    <a:pt x="34823" y="14795"/>
                    <a:pt x="34823" y="82"/>
                  </a:cubicBezTo>
                  <a:lnTo>
                    <a:pt x="34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 txBox="1"/>
            <p:nvPr/>
          </p:nvSpPr>
          <p:spPr>
            <a:xfrm>
              <a:off x="6251775" y="3649561"/>
              <a:ext cx="24351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9" name="Google Shape;1329;p41"/>
            <p:cNvSpPr txBox="1"/>
            <p:nvPr/>
          </p:nvSpPr>
          <p:spPr>
            <a:xfrm>
              <a:off x="6251775" y="3348243"/>
              <a:ext cx="24351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42"/>
          <p:cNvGrpSpPr/>
          <p:nvPr/>
        </p:nvGrpSpPr>
        <p:grpSpPr>
          <a:xfrm>
            <a:off x="4020882" y="1017775"/>
            <a:ext cx="3985318" cy="1205240"/>
            <a:chOff x="4020882" y="1017775"/>
            <a:chExt cx="3985318" cy="1205240"/>
          </a:xfrm>
        </p:grpSpPr>
        <p:sp>
          <p:nvSpPr>
            <p:cNvPr id="1335" name="Google Shape;1335;p42"/>
            <p:cNvSpPr/>
            <p:nvPr/>
          </p:nvSpPr>
          <p:spPr>
            <a:xfrm>
              <a:off x="4104649" y="1017775"/>
              <a:ext cx="864960" cy="1205240"/>
            </a:xfrm>
            <a:custGeom>
              <a:avLst/>
              <a:gdLst/>
              <a:ahLst/>
              <a:cxnLst/>
              <a:rect l="l" t="t" r="r" b="b"/>
              <a:pathLst>
                <a:path w="48792" h="67987" extrusionOk="0">
                  <a:moveTo>
                    <a:pt x="24425" y="0"/>
                  </a:moveTo>
                  <a:lnTo>
                    <a:pt x="1" y="16464"/>
                  </a:lnTo>
                  <a:lnTo>
                    <a:pt x="1" y="67986"/>
                  </a:lnTo>
                  <a:lnTo>
                    <a:pt x="48792" y="67986"/>
                  </a:lnTo>
                  <a:lnTo>
                    <a:pt x="48792" y="16464"/>
                  </a:lnTo>
                  <a:lnTo>
                    <a:pt x="24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2"/>
            <p:cNvSpPr txBox="1"/>
            <p:nvPr/>
          </p:nvSpPr>
          <p:spPr>
            <a:xfrm>
              <a:off x="4020882" y="1536865"/>
              <a:ext cx="10269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7" name="Google Shape;1337;p42"/>
            <p:cNvSpPr txBox="1"/>
            <p:nvPr/>
          </p:nvSpPr>
          <p:spPr>
            <a:xfrm>
              <a:off x="5045800" y="1336715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planet’s name has nothing to do with the liquid metal since it was named after the Roman messenger god, Mercury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8" name="Google Shape;1338;p42"/>
          <p:cNvGrpSpPr/>
          <p:nvPr/>
        </p:nvGrpSpPr>
        <p:grpSpPr>
          <a:xfrm>
            <a:off x="1068000" y="1930104"/>
            <a:ext cx="3980332" cy="1205240"/>
            <a:chOff x="1068000" y="1930104"/>
            <a:chExt cx="3980332" cy="1205240"/>
          </a:xfrm>
        </p:grpSpPr>
        <p:sp>
          <p:nvSpPr>
            <p:cNvPr id="1339" name="Google Shape;1339;p42"/>
            <p:cNvSpPr/>
            <p:nvPr/>
          </p:nvSpPr>
          <p:spPr>
            <a:xfrm>
              <a:off x="4104649" y="1930104"/>
              <a:ext cx="864960" cy="1205240"/>
            </a:xfrm>
            <a:custGeom>
              <a:avLst/>
              <a:gdLst/>
              <a:ahLst/>
              <a:cxnLst/>
              <a:rect l="l" t="t" r="r" b="b"/>
              <a:pathLst>
                <a:path w="48792" h="67987" extrusionOk="0">
                  <a:moveTo>
                    <a:pt x="24425" y="0"/>
                  </a:moveTo>
                  <a:lnTo>
                    <a:pt x="1" y="16465"/>
                  </a:lnTo>
                  <a:lnTo>
                    <a:pt x="1" y="67986"/>
                  </a:lnTo>
                  <a:lnTo>
                    <a:pt x="48792" y="67986"/>
                  </a:lnTo>
                  <a:lnTo>
                    <a:pt x="48792" y="16465"/>
                  </a:lnTo>
                  <a:lnTo>
                    <a:pt x="24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 txBox="1"/>
            <p:nvPr/>
          </p:nvSpPr>
          <p:spPr>
            <a:xfrm>
              <a:off x="4021432" y="2401783"/>
              <a:ext cx="10269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1" name="Google Shape;1341;p42"/>
            <p:cNvSpPr txBox="1"/>
            <p:nvPr/>
          </p:nvSpPr>
          <p:spPr>
            <a:xfrm>
              <a:off x="1068000" y="2248221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a bit larger than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2" name="Google Shape;1342;p42"/>
          <p:cNvGrpSpPr/>
          <p:nvPr/>
        </p:nvGrpSpPr>
        <p:grpSpPr>
          <a:xfrm>
            <a:off x="4021432" y="2818306"/>
            <a:ext cx="3984768" cy="1205169"/>
            <a:chOff x="4021432" y="2818306"/>
            <a:chExt cx="3984768" cy="1205169"/>
          </a:xfrm>
        </p:grpSpPr>
        <p:sp>
          <p:nvSpPr>
            <p:cNvPr id="1343" name="Google Shape;1343;p42"/>
            <p:cNvSpPr/>
            <p:nvPr/>
          </p:nvSpPr>
          <p:spPr>
            <a:xfrm>
              <a:off x="4104649" y="2818306"/>
              <a:ext cx="864960" cy="1205169"/>
            </a:xfrm>
            <a:custGeom>
              <a:avLst/>
              <a:gdLst/>
              <a:ahLst/>
              <a:cxnLst/>
              <a:rect l="l" t="t" r="r" b="b"/>
              <a:pathLst>
                <a:path w="48792" h="67983" extrusionOk="0">
                  <a:moveTo>
                    <a:pt x="24425" y="0"/>
                  </a:moveTo>
                  <a:lnTo>
                    <a:pt x="1" y="16465"/>
                  </a:lnTo>
                  <a:lnTo>
                    <a:pt x="1" y="67982"/>
                  </a:lnTo>
                  <a:lnTo>
                    <a:pt x="48792" y="67982"/>
                  </a:lnTo>
                  <a:lnTo>
                    <a:pt x="48792" y="16465"/>
                  </a:lnTo>
                  <a:lnTo>
                    <a:pt x="24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2"/>
            <p:cNvSpPr txBox="1"/>
            <p:nvPr/>
          </p:nvSpPr>
          <p:spPr>
            <a:xfrm>
              <a:off x="4021432" y="3277299"/>
              <a:ext cx="10269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5" name="Google Shape;1345;p42"/>
            <p:cNvSpPr txBox="1"/>
            <p:nvPr/>
          </p:nvSpPr>
          <p:spPr>
            <a:xfrm>
              <a:off x="5045800" y="3135418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hot—even hotter than Mercury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6" name="Google Shape;1346;p42"/>
          <p:cNvGrpSpPr/>
          <p:nvPr/>
        </p:nvGrpSpPr>
        <p:grpSpPr>
          <a:xfrm>
            <a:off x="1068062" y="3702572"/>
            <a:ext cx="3979720" cy="1029347"/>
            <a:chOff x="1068062" y="3702572"/>
            <a:chExt cx="3979720" cy="1029347"/>
          </a:xfrm>
        </p:grpSpPr>
        <p:sp>
          <p:nvSpPr>
            <p:cNvPr id="1347" name="Google Shape;1347;p42"/>
            <p:cNvSpPr/>
            <p:nvPr/>
          </p:nvSpPr>
          <p:spPr>
            <a:xfrm>
              <a:off x="4104649" y="3702572"/>
              <a:ext cx="864960" cy="1029347"/>
            </a:xfrm>
            <a:custGeom>
              <a:avLst/>
              <a:gdLst/>
              <a:ahLst/>
              <a:cxnLst/>
              <a:rect l="l" t="t" r="r" b="b"/>
              <a:pathLst>
                <a:path w="48792" h="58065" extrusionOk="0">
                  <a:moveTo>
                    <a:pt x="24425" y="0"/>
                  </a:moveTo>
                  <a:lnTo>
                    <a:pt x="1" y="16465"/>
                  </a:lnTo>
                  <a:lnTo>
                    <a:pt x="1" y="49232"/>
                  </a:lnTo>
                  <a:cubicBezTo>
                    <a:pt x="1" y="54082"/>
                    <a:pt x="3926" y="58064"/>
                    <a:pt x="8833" y="58064"/>
                  </a:cubicBezTo>
                  <a:lnTo>
                    <a:pt x="40016" y="58064"/>
                  </a:lnTo>
                  <a:cubicBezTo>
                    <a:pt x="44866" y="58064"/>
                    <a:pt x="48792" y="54082"/>
                    <a:pt x="48792" y="49232"/>
                  </a:cubicBezTo>
                  <a:lnTo>
                    <a:pt x="48792" y="16465"/>
                  </a:lnTo>
                  <a:lnTo>
                    <a:pt x="24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2"/>
            <p:cNvSpPr txBox="1"/>
            <p:nvPr/>
          </p:nvSpPr>
          <p:spPr>
            <a:xfrm>
              <a:off x="4020882" y="4231075"/>
              <a:ext cx="10269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9" name="Google Shape;1349;p42"/>
            <p:cNvSpPr txBox="1"/>
            <p:nvPr/>
          </p:nvSpPr>
          <p:spPr>
            <a:xfrm>
              <a:off x="1068062" y="3957710"/>
              <a:ext cx="29604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Its atmosphere is extremely poisonous. It’s the second-brightest natural object in the night sky after the Moon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0" name="Google Shape;1350;p42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B46B7-FD02-DBF8-FCE6-C42DE1E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1351" name="Google Shape;1351;p42"/>
          <p:cNvSpPr/>
          <p:nvPr/>
        </p:nvSpPr>
        <p:spPr>
          <a:xfrm>
            <a:off x="4389719" y="1272904"/>
            <a:ext cx="294826" cy="294826"/>
          </a:xfrm>
          <a:custGeom>
            <a:avLst/>
            <a:gdLst/>
            <a:ahLst/>
            <a:cxnLst/>
            <a:rect l="l" t="t" r="r" b="b"/>
            <a:pathLst>
              <a:path w="16631" h="16631" extrusionOk="0">
                <a:moveTo>
                  <a:pt x="8335" y="2974"/>
                </a:moveTo>
                <a:cubicBezTo>
                  <a:pt x="9704" y="2974"/>
                  <a:pt x="11067" y="3492"/>
                  <a:pt x="12103" y="4528"/>
                </a:cubicBezTo>
                <a:cubicBezTo>
                  <a:pt x="14175" y="6600"/>
                  <a:pt x="14175" y="9980"/>
                  <a:pt x="12103" y="12104"/>
                </a:cubicBezTo>
                <a:cubicBezTo>
                  <a:pt x="11067" y="13140"/>
                  <a:pt x="9704" y="13658"/>
                  <a:pt x="8335" y="13658"/>
                </a:cubicBezTo>
                <a:cubicBezTo>
                  <a:pt x="6965" y="13658"/>
                  <a:pt x="5589" y="13140"/>
                  <a:pt x="4527" y="12104"/>
                </a:cubicBezTo>
                <a:cubicBezTo>
                  <a:pt x="2456" y="9980"/>
                  <a:pt x="2456" y="6600"/>
                  <a:pt x="4527" y="4528"/>
                </a:cubicBezTo>
                <a:cubicBezTo>
                  <a:pt x="5589" y="3492"/>
                  <a:pt x="6965" y="2974"/>
                  <a:pt x="8335" y="2974"/>
                </a:cubicBezTo>
                <a:close/>
                <a:moveTo>
                  <a:pt x="6978" y="1"/>
                </a:moveTo>
                <a:lnTo>
                  <a:pt x="5343" y="437"/>
                </a:lnTo>
                <a:lnTo>
                  <a:pt x="5234" y="1802"/>
                </a:lnTo>
                <a:cubicBezTo>
                  <a:pt x="4907" y="1963"/>
                  <a:pt x="4527" y="2129"/>
                  <a:pt x="4200" y="2400"/>
                </a:cubicBezTo>
                <a:lnTo>
                  <a:pt x="3001" y="1802"/>
                </a:lnTo>
                <a:lnTo>
                  <a:pt x="1802" y="3001"/>
                </a:lnTo>
                <a:lnTo>
                  <a:pt x="2399" y="4201"/>
                </a:lnTo>
                <a:cubicBezTo>
                  <a:pt x="2181" y="4528"/>
                  <a:pt x="1963" y="4855"/>
                  <a:pt x="1802" y="5235"/>
                </a:cubicBezTo>
                <a:lnTo>
                  <a:pt x="493" y="5291"/>
                </a:lnTo>
                <a:lnTo>
                  <a:pt x="0" y="6979"/>
                </a:lnTo>
                <a:lnTo>
                  <a:pt x="1147" y="7742"/>
                </a:lnTo>
                <a:cubicBezTo>
                  <a:pt x="1147" y="7908"/>
                  <a:pt x="1091" y="8126"/>
                  <a:pt x="1091" y="8288"/>
                </a:cubicBezTo>
                <a:cubicBezTo>
                  <a:pt x="1091" y="8506"/>
                  <a:pt x="1147" y="8724"/>
                  <a:pt x="1147" y="8889"/>
                </a:cubicBezTo>
                <a:lnTo>
                  <a:pt x="0" y="9653"/>
                </a:lnTo>
                <a:lnTo>
                  <a:pt x="493" y="11288"/>
                </a:lnTo>
                <a:lnTo>
                  <a:pt x="1802" y="11397"/>
                </a:lnTo>
                <a:cubicBezTo>
                  <a:pt x="1963" y="11724"/>
                  <a:pt x="2181" y="12104"/>
                  <a:pt x="2399" y="12431"/>
                </a:cubicBezTo>
                <a:lnTo>
                  <a:pt x="1802" y="13630"/>
                </a:lnTo>
                <a:lnTo>
                  <a:pt x="3001" y="14830"/>
                </a:lnTo>
                <a:lnTo>
                  <a:pt x="4200" y="14232"/>
                </a:lnTo>
                <a:cubicBezTo>
                  <a:pt x="4527" y="14450"/>
                  <a:pt x="4907" y="14668"/>
                  <a:pt x="5234" y="14830"/>
                </a:cubicBezTo>
                <a:lnTo>
                  <a:pt x="5343" y="16138"/>
                </a:lnTo>
                <a:lnTo>
                  <a:pt x="6978" y="16631"/>
                </a:lnTo>
                <a:lnTo>
                  <a:pt x="7742" y="15484"/>
                </a:lnTo>
                <a:cubicBezTo>
                  <a:pt x="7907" y="15484"/>
                  <a:pt x="8126" y="15541"/>
                  <a:pt x="8344" y="15541"/>
                </a:cubicBezTo>
                <a:cubicBezTo>
                  <a:pt x="8505" y="15541"/>
                  <a:pt x="8723" y="15484"/>
                  <a:pt x="8889" y="15484"/>
                </a:cubicBezTo>
                <a:lnTo>
                  <a:pt x="9652" y="16631"/>
                </a:lnTo>
                <a:lnTo>
                  <a:pt x="11340" y="16138"/>
                </a:lnTo>
                <a:lnTo>
                  <a:pt x="11397" y="14830"/>
                </a:lnTo>
                <a:cubicBezTo>
                  <a:pt x="11776" y="14668"/>
                  <a:pt x="12103" y="14450"/>
                  <a:pt x="12430" y="14232"/>
                </a:cubicBezTo>
                <a:lnTo>
                  <a:pt x="13630" y="14830"/>
                </a:lnTo>
                <a:lnTo>
                  <a:pt x="14829" y="13630"/>
                </a:lnTo>
                <a:lnTo>
                  <a:pt x="14231" y="12431"/>
                </a:lnTo>
                <a:cubicBezTo>
                  <a:pt x="14502" y="12104"/>
                  <a:pt x="14668" y="11724"/>
                  <a:pt x="14829" y="11397"/>
                </a:cubicBezTo>
                <a:lnTo>
                  <a:pt x="16194" y="11288"/>
                </a:lnTo>
                <a:lnTo>
                  <a:pt x="16630" y="9653"/>
                </a:lnTo>
                <a:lnTo>
                  <a:pt x="15483" y="8889"/>
                </a:lnTo>
                <a:cubicBezTo>
                  <a:pt x="15540" y="8724"/>
                  <a:pt x="15540" y="8506"/>
                  <a:pt x="15540" y="8288"/>
                </a:cubicBezTo>
                <a:cubicBezTo>
                  <a:pt x="15540" y="8126"/>
                  <a:pt x="15540" y="7908"/>
                  <a:pt x="15483" y="7742"/>
                </a:cubicBezTo>
                <a:lnTo>
                  <a:pt x="16630" y="6979"/>
                </a:lnTo>
                <a:lnTo>
                  <a:pt x="16194" y="5291"/>
                </a:lnTo>
                <a:lnTo>
                  <a:pt x="14829" y="5235"/>
                </a:lnTo>
                <a:cubicBezTo>
                  <a:pt x="14668" y="4855"/>
                  <a:pt x="14502" y="4528"/>
                  <a:pt x="14231" y="4201"/>
                </a:cubicBezTo>
                <a:lnTo>
                  <a:pt x="14829" y="3001"/>
                </a:lnTo>
                <a:lnTo>
                  <a:pt x="13630" y="1802"/>
                </a:lnTo>
                <a:lnTo>
                  <a:pt x="12430" y="2400"/>
                </a:lnTo>
                <a:cubicBezTo>
                  <a:pt x="12103" y="2129"/>
                  <a:pt x="11776" y="1963"/>
                  <a:pt x="11397" y="1802"/>
                </a:cubicBezTo>
                <a:lnTo>
                  <a:pt x="11340" y="437"/>
                </a:lnTo>
                <a:lnTo>
                  <a:pt x="9652" y="1"/>
                </a:lnTo>
                <a:lnTo>
                  <a:pt x="8889" y="1148"/>
                </a:lnTo>
                <a:cubicBezTo>
                  <a:pt x="8723" y="1091"/>
                  <a:pt x="8505" y="1091"/>
                  <a:pt x="8344" y="1091"/>
                </a:cubicBezTo>
                <a:cubicBezTo>
                  <a:pt x="8126" y="1091"/>
                  <a:pt x="7907" y="1091"/>
                  <a:pt x="7742" y="1148"/>
                </a:cubicBezTo>
                <a:lnTo>
                  <a:pt x="697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2"/>
          <p:cNvSpPr/>
          <p:nvPr/>
        </p:nvSpPr>
        <p:spPr>
          <a:xfrm>
            <a:off x="4412906" y="2279949"/>
            <a:ext cx="43556" cy="98600"/>
          </a:xfrm>
          <a:custGeom>
            <a:avLst/>
            <a:gdLst/>
            <a:ahLst/>
            <a:cxnLst/>
            <a:rect l="l" t="t" r="r" b="b"/>
            <a:pathLst>
              <a:path w="2457" h="5562" extrusionOk="0">
                <a:moveTo>
                  <a:pt x="1" y="1"/>
                </a:moveTo>
                <a:lnTo>
                  <a:pt x="1" y="5561"/>
                </a:lnTo>
                <a:lnTo>
                  <a:pt x="2456" y="5561"/>
                </a:lnTo>
                <a:lnTo>
                  <a:pt x="2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2"/>
          <p:cNvSpPr/>
          <p:nvPr/>
        </p:nvSpPr>
        <p:spPr>
          <a:xfrm>
            <a:off x="4481564" y="2241286"/>
            <a:ext cx="43468" cy="137264"/>
          </a:xfrm>
          <a:custGeom>
            <a:avLst/>
            <a:gdLst/>
            <a:ahLst/>
            <a:cxnLst/>
            <a:rect l="l" t="t" r="r" b="b"/>
            <a:pathLst>
              <a:path w="2452" h="7743" extrusionOk="0">
                <a:moveTo>
                  <a:pt x="1" y="1"/>
                </a:moveTo>
                <a:lnTo>
                  <a:pt x="1" y="7742"/>
                </a:lnTo>
                <a:lnTo>
                  <a:pt x="2452" y="7742"/>
                </a:lnTo>
                <a:lnTo>
                  <a:pt x="24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2"/>
          <p:cNvSpPr/>
          <p:nvPr/>
        </p:nvSpPr>
        <p:spPr>
          <a:xfrm>
            <a:off x="4549211" y="2201702"/>
            <a:ext cx="44478" cy="176850"/>
          </a:xfrm>
          <a:custGeom>
            <a:avLst/>
            <a:gdLst/>
            <a:ahLst/>
            <a:cxnLst/>
            <a:rect l="l" t="t" r="r" b="b"/>
            <a:pathLst>
              <a:path w="2509" h="9976" extrusionOk="0">
                <a:moveTo>
                  <a:pt x="1" y="1"/>
                </a:moveTo>
                <a:lnTo>
                  <a:pt x="1" y="9975"/>
                </a:lnTo>
                <a:lnTo>
                  <a:pt x="2509" y="9975"/>
                </a:lnTo>
                <a:lnTo>
                  <a:pt x="2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2"/>
          <p:cNvSpPr/>
          <p:nvPr/>
        </p:nvSpPr>
        <p:spPr>
          <a:xfrm>
            <a:off x="4617797" y="2164989"/>
            <a:ext cx="43539" cy="213563"/>
          </a:xfrm>
          <a:custGeom>
            <a:avLst/>
            <a:gdLst/>
            <a:ahLst/>
            <a:cxnLst/>
            <a:rect l="l" t="t" r="r" b="b"/>
            <a:pathLst>
              <a:path w="2456" h="12047" extrusionOk="0">
                <a:moveTo>
                  <a:pt x="0" y="0"/>
                </a:moveTo>
                <a:lnTo>
                  <a:pt x="0" y="12046"/>
                </a:lnTo>
                <a:lnTo>
                  <a:pt x="2456" y="12046"/>
                </a:lnTo>
                <a:lnTo>
                  <a:pt x="24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2"/>
          <p:cNvSpPr/>
          <p:nvPr/>
        </p:nvSpPr>
        <p:spPr>
          <a:xfrm>
            <a:off x="4403245" y="3023196"/>
            <a:ext cx="267756" cy="248362"/>
          </a:xfrm>
          <a:custGeom>
            <a:avLst/>
            <a:gdLst/>
            <a:ahLst/>
            <a:cxnLst/>
            <a:rect l="l" t="t" r="r" b="b"/>
            <a:pathLst>
              <a:path w="15104" h="14010" extrusionOk="0">
                <a:moveTo>
                  <a:pt x="7581" y="1034"/>
                </a:moveTo>
                <a:cubicBezTo>
                  <a:pt x="11122" y="1034"/>
                  <a:pt x="14066" y="3651"/>
                  <a:pt x="14066" y="6922"/>
                </a:cubicBezTo>
                <a:cubicBezTo>
                  <a:pt x="14066" y="8287"/>
                  <a:pt x="13577" y="9539"/>
                  <a:pt x="12648" y="10577"/>
                </a:cubicBezTo>
                <a:cubicBezTo>
                  <a:pt x="12539" y="10686"/>
                  <a:pt x="12539" y="10795"/>
                  <a:pt x="12539" y="10904"/>
                </a:cubicBezTo>
                <a:lnTo>
                  <a:pt x="13085" y="12757"/>
                </a:lnTo>
                <a:lnTo>
                  <a:pt x="11070" y="11994"/>
                </a:lnTo>
                <a:cubicBezTo>
                  <a:pt x="11015" y="11966"/>
                  <a:pt x="10974" y="11952"/>
                  <a:pt x="10932" y="11952"/>
                </a:cubicBezTo>
                <a:cubicBezTo>
                  <a:pt x="10891" y="11952"/>
                  <a:pt x="10849" y="11966"/>
                  <a:pt x="10795" y="11994"/>
                </a:cubicBezTo>
                <a:cubicBezTo>
                  <a:pt x="9814" y="12539"/>
                  <a:pt x="8671" y="12810"/>
                  <a:pt x="7581" y="12810"/>
                </a:cubicBezTo>
                <a:cubicBezTo>
                  <a:pt x="3982" y="12810"/>
                  <a:pt x="1091" y="10141"/>
                  <a:pt x="1091" y="6922"/>
                </a:cubicBezTo>
                <a:cubicBezTo>
                  <a:pt x="1091" y="3651"/>
                  <a:pt x="3982" y="1034"/>
                  <a:pt x="7581" y="1034"/>
                </a:cubicBezTo>
                <a:close/>
                <a:moveTo>
                  <a:pt x="7581" y="0"/>
                </a:moveTo>
                <a:cubicBezTo>
                  <a:pt x="5561" y="0"/>
                  <a:pt x="3655" y="707"/>
                  <a:pt x="2238" y="2015"/>
                </a:cubicBezTo>
                <a:cubicBezTo>
                  <a:pt x="764" y="3324"/>
                  <a:pt x="1" y="5068"/>
                  <a:pt x="1" y="6922"/>
                </a:cubicBezTo>
                <a:cubicBezTo>
                  <a:pt x="1" y="8775"/>
                  <a:pt x="764" y="10520"/>
                  <a:pt x="2238" y="11828"/>
                </a:cubicBezTo>
                <a:cubicBezTo>
                  <a:pt x="3655" y="13137"/>
                  <a:pt x="5561" y="13848"/>
                  <a:pt x="7581" y="13848"/>
                </a:cubicBezTo>
                <a:cubicBezTo>
                  <a:pt x="8832" y="13848"/>
                  <a:pt x="10032" y="13521"/>
                  <a:pt x="11179" y="12975"/>
                </a:cubicBezTo>
                <a:lnTo>
                  <a:pt x="13796" y="14009"/>
                </a:lnTo>
                <a:lnTo>
                  <a:pt x="13905" y="14009"/>
                </a:lnTo>
                <a:cubicBezTo>
                  <a:pt x="14014" y="14009"/>
                  <a:pt x="14123" y="13957"/>
                  <a:pt x="14175" y="13900"/>
                </a:cubicBezTo>
                <a:cubicBezTo>
                  <a:pt x="14284" y="13848"/>
                  <a:pt x="14284" y="13682"/>
                  <a:pt x="14284" y="13573"/>
                </a:cubicBezTo>
                <a:lnTo>
                  <a:pt x="13577" y="11122"/>
                </a:lnTo>
                <a:cubicBezTo>
                  <a:pt x="14559" y="9922"/>
                  <a:pt x="15104" y="8448"/>
                  <a:pt x="15104" y="6922"/>
                </a:cubicBezTo>
                <a:cubicBezTo>
                  <a:pt x="15104" y="5068"/>
                  <a:pt x="14341" y="3324"/>
                  <a:pt x="12867" y="2015"/>
                </a:cubicBezTo>
                <a:cubicBezTo>
                  <a:pt x="11449" y="707"/>
                  <a:pt x="9596" y="0"/>
                  <a:pt x="7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2"/>
          <p:cNvSpPr/>
          <p:nvPr/>
        </p:nvSpPr>
        <p:spPr>
          <a:xfrm>
            <a:off x="4399381" y="3944211"/>
            <a:ext cx="273553" cy="261906"/>
          </a:xfrm>
          <a:custGeom>
            <a:avLst/>
            <a:gdLst/>
            <a:ahLst/>
            <a:cxnLst/>
            <a:rect l="l" t="t" r="r" b="b"/>
            <a:pathLst>
              <a:path w="15431" h="14774" extrusionOk="0">
                <a:moveTo>
                  <a:pt x="5561" y="1473"/>
                </a:moveTo>
                <a:cubicBezTo>
                  <a:pt x="7524" y="1473"/>
                  <a:pt x="9107" y="3052"/>
                  <a:pt x="9107" y="5071"/>
                </a:cubicBezTo>
                <a:cubicBezTo>
                  <a:pt x="9107" y="7034"/>
                  <a:pt x="7524" y="8613"/>
                  <a:pt x="5561" y="8613"/>
                </a:cubicBezTo>
                <a:cubicBezTo>
                  <a:pt x="3599" y="8613"/>
                  <a:pt x="2020" y="7034"/>
                  <a:pt x="2020" y="5071"/>
                </a:cubicBezTo>
                <a:cubicBezTo>
                  <a:pt x="2020" y="3052"/>
                  <a:pt x="3599" y="1473"/>
                  <a:pt x="5561" y="1473"/>
                </a:cubicBezTo>
                <a:close/>
                <a:moveTo>
                  <a:pt x="5563" y="1"/>
                </a:moveTo>
                <a:cubicBezTo>
                  <a:pt x="4282" y="1"/>
                  <a:pt x="3001" y="492"/>
                  <a:pt x="2020" y="1473"/>
                </a:cubicBezTo>
                <a:cubicBezTo>
                  <a:pt x="0" y="3436"/>
                  <a:pt x="0" y="6650"/>
                  <a:pt x="2020" y="8613"/>
                </a:cubicBezTo>
                <a:cubicBezTo>
                  <a:pt x="2979" y="9605"/>
                  <a:pt x="4257" y="10091"/>
                  <a:pt x="5546" y="10091"/>
                </a:cubicBezTo>
                <a:cubicBezTo>
                  <a:pt x="6454" y="10091"/>
                  <a:pt x="7367" y="9850"/>
                  <a:pt x="8178" y="9376"/>
                </a:cubicBezTo>
                <a:lnTo>
                  <a:pt x="9325" y="10523"/>
                </a:lnTo>
                <a:lnTo>
                  <a:pt x="8941" y="10850"/>
                </a:lnTo>
                <a:lnTo>
                  <a:pt x="12378" y="14282"/>
                </a:lnTo>
                <a:cubicBezTo>
                  <a:pt x="12705" y="14610"/>
                  <a:pt x="13141" y="14773"/>
                  <a:pt x="13577" y="14773"/>
                </a:cubicBezTo>
                <a:cubicBezTo>
                  <a:pt x="14014" y="14773"/>
                  <a:pt x="14450" y="14610"/>
                  <a:pt x="14777" y="14282"/>
                </a:cubicBezTo>
                <a:cubicBezTo>
                  <a:pt x="15431" y="13628"/>
                  <a:pt x="15431" y="12538"/>
                  <a:pt x="14777" y="11884"/>
                </a:cubicBezTo>
                <a:lnTo>
                  <a:pt x="11397" y="8451"/>
                </a:lnTo>
                <a:lnTo>
                  <a:pt x="11013" y="8778"/>
                </a:lnTo>
                <a:lnTo>
                  <a:pt x="9870" y="7631"/>
                </a:lnTo>
                <a:cubicBezTo>
                  <a:pt x="11070" y="5725"/>
                  <a:pt x="10795" y="3161"/>
                  <a:pt x="9107" y="1473"/>
                </a:cubicBezTo>
                <a:cubicBezTo>
                  <a:pt x="8126" y="492"/>
                  <a:pt x="6845" y="1"/>
                  <a:pt x="55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616921" y="-259479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Data exploration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4135" y="1748290"/>
            <a:ext cx="310642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Fira Sans Medium"/>
                <a:ea typeface="Fira Sans Medium"/>
                <a:cs typeface="Fira Sans Medium"/>
                <a:sym typeface="Fira Sans Medium"/>
              </a:rPr>
              <a:t>Number of reviews written and updated over time </a:t>
            </a:r>
          </a:p>
        </p:txBody>
      </p:sp>
      <p:sp>
        <p:nvSpPr>
          <p:cNvPr id="2222" name="Google Shape;2222;p25"/>
          <p:cNvSpPr txBox="1"/>
          <p:nvPr/>
        </p:nvSpPr>
        <p:spPr>
          <a:xfrm>
            <a:off x="3374773" y="2044058"/>
            <a:ext cx="249776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ea typeface="Fira Sans Medium"/>
                <a:cs typeface="Fira Sans Medium"/>
                <a:sym typeface="Fira Sans Medium"/>
              </a:rPr>
              <a:t>Play time in last two weeks vs total </a:t>
            </a:r>
            <a:endParaRPr sz="1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149340" y="1804029"/>
            <a:ext cx="276131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ra Sans Medium"/>
                <a:ea typeface="Fira Sans Medium"/>
                <a:cs typeface="Fira Sans Medium"/>
                <a:sym typeface="Fira Sans Medium"/>
              </a:rPr>
              <a:t>Distribution of length of reviews</a:t>
            </a:r>
            <a:endParaRPr sz="1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48" name="Google Shape;2248;p25"/>
          <p:cNvSpPr/>
          <p:nvPr/>
        </p:nvSpPr>
        <p:spPr>
          <a:xfrm>
            <a:off x="4571987" y="852724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49166699-22FC-E71C-C16A-3FA172F5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1" y="2207882"/>
            <a:ext cx="3106422" cy="1686798"/>
          </a:xfrm>
          <a:prstGeom prst="rect">
            <a:avLst/>
          </a:prstGeom>
        </p:spPr>
      </p:pic>
      <p:sp>
        <p:nvSpPr>
          <p:cNvPr id="16" name="Google Shape;2248;p25">
            <a:extLst>
              <a:ext uri="{FF2B5EF4-FFF2-40B4-BE49-F238E27FC236}">
                <a16:creationId xmlns:a16="http://schemas.microsoft.com/office/drawing/2014/main" id="{CFBED850-8C31-8664-19CC-A5C5DE6E93D1}"/>
              </a:ext>
            </a:extLst>
          </p:cNvPr>
          <p:cNvSpPr/>
          <p:nvPr/>
        </p:nvSpPr>
        <p:spPr>
          <a:xfrm rot="2566713">
            <a:off x="2258874" y="692690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541C2334-514A-5F83-1A9A-28A55C79F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" b="-1"/>
          <a:stretch/>
        </p:blipFill>
        <p:spPr>
          <a:xfrm>
            <a:off x="3156578" y="2632103"/>
            <a:ext cx="2934151" cy="2044507"/>
          </a:xfrm>
          <a:prstGeom prst="rect">
            <a:avLst/>
          </a:prstGeom>
        </p:spPr>
      </p:pic>
      <p:sp>
        <p:nvSpPr>
          <p:cNvPr id="19" name="Google Shape;2248;p25">
            <a:extLst>
              <a:ext uri="{FF2B5EF4-FFF2-40B4-BE49-F238E27FC236}">
                <a16:creationId xmlns:a16="http://schemas.microsoft.com/office/drawing/2014/main" id="{CCB2E1AF-F635-3F56-08A2-A24C3BF9FCF3}"/>
              </a:ext>
            </a:extLst>
          </p:cNvPr>
          <p:cNvSpPr/>
          <p:nvPr/>
        </p:nvSpPr>
        <p:spPr>
          <a:xfrm rot="19059182">
            <a:off x="6935290" y="695214"/>
            <a:ext cx="51668" cy="1046899"/>
          </a:xfrm>
          <a:custGeom>
            <a:avLst/>
            <a:gdLst/>
            <a:ahLst/>
            <a:cxnLst/>
            <a:rect l="l" t="t" r="r" b="b"/>
            <a:pathLst>
              <a:path w="1774" h="35945" extrusionOk="0">
                <a:moveTo>
                  <a:pt x="887" y="0"/>
                </a:moveTo>
                <a:cubicBezTo>
                  <a:pt x="380" y="0"/>
                  <a:pt x="0" y="412"/>
                  <a:pt x="0" y="887"/>
                </a:cubicBezTo>
                <a:cubicBezTo>
                  <a:pt x="0" y="1331"/>
                  <a:pt x="285" y="1679"/>
                  <a:pt x="697" y="1774"/>
                </a:cubicBezTo>
                <a:lnTo>
                  <a:pt x="697" y="34171"/>
                </a:lnTo>
                <a:cubicBezTo>
                  <a:pt x="285" y="34266"/>
                  <a:pt x="0" y="34615"/>
                  <a:pt x="0" y="35058"/>
                </a:cubicBezTo>
                <a:cubicBezTo>
                  <a:pt x="0" y="35565"/>
                  <a:pt x="380" y="35945"/>
                  <a:pt x="887" y="35945"/>
                </a:cubicBezTo>
                <a:cubicBezTo>
                  <a:pt x="1394" y="35945"/>
                  <a:pt x="1774" y="35565"/>
                  <a:pt x="1774" y="35058"/>
                </a:cubicBezTo>
                <a:cubicBezTo>
                  <a:pt x="1774" y="34615"/>
                  <a:pt x="1489" y="34266"/>
                  <a:pt x="1077" y="34171"/>
                </a:cubicBezTo>
                <a:lnTo>
                  <a:pt x="1077" y="1774"/>
                </a:lnTo>
                <a:cubicBezTo>
                  <a:pt x="1489" y="1679"/>
                  <a:pt x="1774" y="1331"/>
                  <a:pt x="1774" y="887"/>
                </a:cubicBezTo>
                <a:cubicBezTo>
                  <a:pt x="1774" y="412"/>
                  <a:pt x="1394" y="0"/>
                  <a:pt x="88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416F7B17-0310-55BE-FC66-16D554F7D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36" y="2304758"/>
            <a:ext cx="3274723" cy="185694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ED8281B-3F0C-D409-D1D4-4A1B4EF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43"/>
          <p:cNvGrpSpPr/>
          <p:nvPr/>
        </p:nvGrpSpPr>
        <p:grpSpPr>
          <a:xfrm>
            <a:off x="685800" y="1131150"/>
            <a:ext cx="8001125" cy="3600713"/>
            <a:chOff x="685800" y="1131150"/>
            <a:chExt cx="8001125" cy="3600713"/>
          </a:xfrm>
        </p:grpSpPr>
        <p:sp>
          <p:nvSpPr>
            <p:cNvPr id="1363" name="Google Shape;1363;p43"/>
            <p:cNvSpPr/>
            <p:nvPr/>
          </p:nvSpPr>
          <p:spPr>
            <a:xfrm>
              <a:off x="3123293" y="1340065"/>
              <a:ext cx="1990831" cy="377180"/>
            </a:xfrm>
            <a:custGeom>
              <a:avLst/>
              <a:gdLst/>
              <a:ahLst/>
              <a:cxnLst/>
              <a:rect l="l" t="t" r="r" b="b"/>
              <a:pathLst>
                <a:path w="27473" h="5205" extrusionOk="0">
                  <a:moveTo>
                    <a:pt x="1" y="0"/>
                  </a:moveTo>
                  <a:lnTo>
                    <a:pt x="4029" y="5205"/>
                  </a:lnTo>
                  <a:lnTo>
                    <a:pt x="24876" y="5205"/>
                  </a:lnTo>
                  <a:cubicBezTo>
                    <a:pt x="26307" y="5205"/>
                    <a:pt x="27473" y="4039"/>
                    <a:pt x="27473" y="2608"/>
                  </a:cubicBezTo>
                  <a:cubicBezTo>
                    <a:pt x="27473" y="1166"/>
                    <a:pt x="26307" y="0"/>
                    <a:pt x="248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685800" y="1131150"/>
              <a:ext cx="3732527" cy="3600713"/>
            </a:xfrm>
            <a:custGeom>
              <a:avLst/>
              <a:gdLst/>
              <a:ahLst/>
              <a:cxnLst/>
              <a:rect l="l" t="t" r="r" b="b"/>
              <a:pathLst>
                <a:path w="51508" h="49689" extrusionOk="0">
                  <a:moveTo>
                    <a:pt x="25754" y="0"/>
                  </a:moveTo>
                  <a:cubicBezTo>
                    <a:pt x="11533" y="0"/>
                    <a:pt x="0" y="11124"/>
                    <a:pt x="0" y="24844"/>
                  </a:cubicBezTo>
                  <a:cubicBezTo>
                    <a:pt x="0" y="38565"/>
                    <a:pt x="11533" y="49688"/>
                    <a:pt x="25754" y="49688"/>
                  </a:cubicBezTo>
                  <a:cubicBezTo>
                    <a:pt x="39986" y="49688"/>
                    <a:pt x="51508" y="38565"/>
                    <a:pt x="51508" y="24844"/>
                  </a:cubicBezTo>
                  <a:cubicBezTo>
                    <a:pt x="51508" y="11124"/>
                    <a:pt x="39986" y="0"/>
                    <a:pt x="25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4744314" y="1371949"/>
              <a:ext cx="304643" cy="304570"/>
            </a:xfrm>
            <a:custGeom>
              <a:avLst/>
              <a:gdLst/>
              <a:ahLst/>
              <a:cxnLst/>
              <a:rect l="l" t="t" r="r" b="b"/>
              <a:pathLst>
                <a:path w="4204" h="4203" extrusionOk="0">
                  <a:moveTo>
                    <a:pt x="2097" y="0"/>
                  </a:moveTo>
                  <a:cubicBezTo>
                    <a:pt x="941" y="0"/>
                    <a:pt x="1" y="941"/>
                    <a:pt x="1" y="2107"/>
                  </a:cubicBezTo>
                  <a:cubicBezTo>
                    <a:pt x="1" y="3261"/>
                    <a:pt x="941" y="4202"/>
                    <a:pt x="2097" y="4202"/>
                  </a:cubicBezTo>
                  <a:cubicBezTo>
                    <a:pt x="3263" y="4202"/>
                    <a:pt x="4203" y="3261"/>
                    <a:pt x="4203" y="2107"/>
                  </a:cubicBezTo>
                  <a:cubicBezTo>
                    <a:pt x="4203" y="941"/>
                    <a:pt x="3263" y="0"/>
                    <a:pt x="2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 txBox="1"/>
            <p:nvPr/>
          </p:nvSpPr>
          <p:spPr>
            <a:xfrm>
              <a:off x="5217725" y="1262287"/>
              <a:ext cx="34692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planet’s name has nothing to do with the liquid metal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7" name="Google Shape;1367;p43"/>
          <p:cNvGrpSpPr/>
          <p:nvPr/>
        </p:nvGrpSpPr>
        <p:grpSpPr>
          <a:xfrm>
            <a:off x="1007323" y="1440791"/>
            <a:ext cx="7679602" cy="2981355"/>
            <a:chOff x="1007323" y="1440791"/>
            <a:chExt cx="7679602" cy="2981355"/>
          </a:xfrm>
        </p:grpSpPr>
        <p:sp>
          <p:nvSpPr>
            <p:cNvPr id="1368" name="Google Shape;1368;p43"/>
            <p:cNvSpPr/>
            <p:nvPr/>
          </p:nvSpPr>
          <p:spPr>
            <a:xfrm>
              <a:off x="3123293" y="2007608"/>
              <a:ext cx="1990831" cy="377180"/>
            </a:xfrm>
            <a:custGeom>
              <a:avLst/>
              <a:gdLst/>
              <a:ahLst/>
              <a:cxnLst/>
              <a:rect l="l" t="t" r="r" b="b"/>
              <a:pathLst>
                <a:path w="27473" h="5205" extrusionOk="0">
                  <a:moveTo>
                    <a:pt x="1" y="1"/>
                  </a:moveTo>
                  <a:lnTo>
                    <a:pt x="4029" y="5204"/>
                  </a:lnTo>
                  <a:lnTo>
                    <a:pt x="24876" y="5204"/>
                  </a:lnTo>
                  <a:cubicBezTo>
                    <a:pt x="26307" y="5204"/>
                    <a:pt x="27473" y="4039"/>
                    <a:pt x="27473" y="2607"/>
                  </a:cubicBezTo>
                  <a:cubicBezTo>
                    <a:pt x="27473" y="1166"/>
                    <a:pt x="26307" y="1"/>
                    <a:pt x="2487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1007323" y="1440791"/>
              <a:ext cx="3090270" cy="2981355"/>
            </a:xfrm>
            <a:custGeom>
              <a:avLst/>
              <a:gdLst/>
              <a:ahLst/>
              <a:cxnLst/>
              <a:rect l="l" t="t" r="r" b="b"/>
              <a:pathLst>
                <a:path w="42645" h="41142" extrusionOk="0">
                  <a:moveTo>
                    <a:pt x="21317" y="1"/>
                  </a:moveTo>
                  <a:cubicBezTo>
                    <a:pt x="9549" y="1"/>
                    <a:pt x="0" y="9213"/>
                    <a:pt x="0" y="20571"/>
                  </a:cubicBezTo>
                  <a:cubicBezTo>
                    <a:pt x="0" y="31930"/>
                    <a:pt x="9549" y="41142"/>
                    <a:pt x="21317" y="41142"/>
                  </a:cubicBezTo>
                  <a:cubicBezTo>
                    <a:pt x="33095" y="41142"/>
                    <a:pt x="42644" y="31930"/>
                    <a:pt x="42644" y="20571"/>
                  </a:cubicBezTo>
                  <a:cubicBezTo>
                    <a:pt x="42644" y="9213"/>
                    <a:pt x="33095" y="1"/>
                    <a:pt x="2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4744314" y="2044637"/>
              <a:ext cx="304643" cy="304570"/>
            </a:xfrm>
            <a:custGeom>
              <a:avLst/>
              <a:gdLst/>
              <a:ahLst/>
              <a:cxnLst/>
              <a:rect l="l" t="t" r="r" b="b"/>
              <a:pathLst>
                <a:path w="4204" h="4203" extrusionOk="0">
                  <a:moveTo>
                    <a:pt x="2097" y="1"/>
                  </a:moveTo>
                  <a:cubicBezTo>
                    <a:pt x="941" y="1"/>
                    <a:pt x="1" y="941"/>
                    <a:pt x="1" y="2107"/>
                  </a:cubicBezTo>
                  <a:cubicBezTo>
                    <a:pt x="1" y="3262"/>
                    <a:pt x="941" y="4202"/>
                    <a:pt x="2097" y="4202"/>
                  </a:cubicBezTo>
                  <a:cubicBezTo>
                    <a:pt x="3263" y="4202"/>
                    <a:pt x="4203" y="3262"/>
                    <a:pt x="4203" y="2107"/>
                  </a:cubicBezTo>
                  <a:cubicBezTo>
                    <a:pt x="4203" y="941"/>
                    <a:pt x="3263" y="1"/>
                    <a:pt x="2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 txBox="1"/>
            <p:nvPr/>
          </p:nvSpPr>
          <p:spPr>
            <a:xfrm>
              <a:off x="5217725" y="1908100"/>
              <a:ext cx="34692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2" name="Google Shape;1372;p43"/>
          <p:cNvGrpSpPr/>
          <p:nvPr/>
        </p:nvGrpSpPr>
        <p:grpSpPr>
          <a:xfrm>
            <a:off x="1337687" y="1759417"/>
            <a:ext cx="7349238" cy="2344170"/>
            <a:chOff x="1337687" y="1759417"/>
            <a:chExt cx="7349238" cy="2344170"/>
          </a:xfrm>
        </p:grpSpPr>
        <p:sp>
          <p:nvSpPr>
            <p:cNvPr id="1373" name="Google Shape;1373;p43"/>
            <p:cNvSpPr/>
            <p:nvPr/>
          </p:nvSpPr>
          <p:spPr>
            <a:xfrm>
              <a:off x="3351482" y="2704716"/>
              <a:ext cx="1773726" cy="377253"/>
            </a:xfrm>
            <a:custGeom>
              <a:avLst/>
              <a:gdLst/>
              <a:ahLst/>
              <a:cxnLst/>
              <a:rect l="l" t="t" r="r" b="b"/>
              <a:pathLst>
                <a:path w="24477" h="5206" extrusionOk="0">
                  <a:moveTo>
                    <a:pt x="1" y="1"/>
                  </a:moveTo>
                  <a:lnTo>
                    <a:pt x="1" y="5205"/>
                  </a:lnTo>
                  <a:lnTo>
                    <a:pt x="21870" y="5205"/>
                  </a:lnTo>
                  <a:cubicBezTo>
                    <a:pt x="23311" y="5205"/>
                    <a:pt x="24477" y="4040"/>
                    <a:pt x="24477" y="2598"/>
                  </a:cubicBezTo>
                  <a:cubicBezTo>
                    <a:pt x="24477" y="1166"/>
                    <a:pt x="23311" y="1"/>
                    <a:pt x="21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1337687" y="1759417"/>
              <a:ext cx="2429462" cy="2344170"/>
            </a:xfrm>
            <a:custGeom>
              <a:avLst/>
              <a:gdLst/>
              <a:ahLst/>
              <a:cxnLst/>
              <a:rect l="l" t="t" r="r" b="b"/>
              <a:pathLst>
                <a:path w="33526" h="32349" extrusionOk="0">
                  <a:moveTo>
                    <a:pt x="16758" y="0"/>
                  </a:moveTo>
                  <a:cubicBezTo>
                    <a:pt x="7505" y="0"/>
                    <a:pt x="1" y="7239"/>
                    <a:pt x="1" y="16174"/>
                  </a:cubicBezTo>
                  <a:cubicBezTo>
                    <a:pt x="1" y="25100"/>
                    <a:pt x="7505" y="32348"/>
                    <a:pt x="16758" y="32348"/>
                  </a:cubicBezTo>
                  <a:cubicBezTo>
                    <a:pt x="26021" y="32348"/>
                    <a:pt x="33525" y="25100"/>
                    <a:pt x="33525" y="16174"/>
                  </a:cubicBezTo>
                  <a:cubicBezTo>
                    <a:pt x="33525" y="7239"/>
                    <a:pt x="26021" y="0"/>
                    <a:pt x="16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4744314" y="2745514"/>
              <a:ext cx="304643" cy="304570"/>
            </a:xfrm>
            <a:custGeom>
              <a:avLst/>
              <a:gdLst/>
              <a:ahLst/>
              <a:cxnLst/>
              <a:rect l="l" t="t" r="r" b="b"/>
              <a:pathLst>
                <a:path w="4204" h="4203" extrusionOk="0">
                  <a:moveTo>
                    <a:pt x="2097" y="0"/>
                  </a:moveTo>
                  <a:cubicBezTo>
                    <a:pt x="941" y="0"/>
                    <a:pt x="1" y="941"/>
                    <a:pt x="1" y="2096"/>
                  </a:cubicBezTo>
                  <a:cubicBezTo>
                    <a:pt x="1" y="3261"/>
                    <a:pt x="941" y="4202"/>
                    <a:pt x="2097" y="4202"/>
                  </a:cubicBezTo>
                  <a:cubicBezTo>
                    <a:pt x="3263" y="4202"/>
                    <a:pt x="4203" y="3261"/>
                    <a:pt x="4203" y="2096"/>
                  </a:cubicBezTo>
                  <a:cubicBezTo>
                    <a:pt x="4203" y="941"/>
                    <a:pt x="3263" y="0"/>
                    <a:pt x="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 txBox="1"/>
            <p:nvPr/>
          </p:nvSpPr>
          <p:spPr>
            <a:xfrm>
              <a:off x="5217725" y="2630131"/>
              <a:ext cx="34692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7" name="Google Shape;1377;p43"/>
          <p:cNvGrpSpPr/>
          <p:nvPr/>
        </p:nvGrpSpPr>
        <p:grpSpPr>
          <a:xfrm>
            <a:off x="1682978" y="2092754"/>
            <a:ext cx="7003947" cy="1730605"/>
            <a:chOff x="1682978" y="2092754"/>
            <a:chExt cx="7003947" cy="1730605"/>
          </a:xfrm>
        </p:grpSpPr>
        <p:sp>
          <p:nvSpPr>
            <p:cNvPr id="1378" name="Google Shape;1378;p43"/>
            <p:cNvSpPr/>
            <p:nvPr/>
          </p:nvSpPr>
          <p:spPr>
            <a:xfrm>
              <a:off x="2390609" y="3378926"/>
              <a:ext cx="2734612" cy="377180"/>
            </a:xfrm>
            <a:custGeom>
              <a:avLst/>
              <a:gdLst/>
              <a:ahLst/>
              <a:cxnLst/>
              <a:rect l="l" t="t" r="r" b="b"/>
              <a:pathLst>
                <a:path w="37737" h="5205" extrusionOk="0">
                  <a:moveTo>
                    <a:pt x="4254" y="0"/>
                  </a:moveTo>
                  <a:lnTo>
                    <a:pt x="1" y="5205"/>
                  </a:lnTo>
                  <a:lnTo>
                    <a:pt x="35130" y="5205"/>
                  </a:lnTo>
                  <a:cubicBezTo>
                    <a:pt x="36571" y="5205"/>
                    <a:pt x="37737" y="4039"/>
                    <a:pt x="37737" y="2597"/>
                  </a:cubicBezTo>
                  <a:cubicBezTo>
                    <a:pt x="37737" y="1166"/>
                    <a:pt x="36571" y="0"/>
                    <a:pt x="3513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1682978" y="2092754"/>
              <a:ext cx="1738943" cy="1677420"/>
            </a:xfrm>
            <a:custGeom>
              <a:avLst/>
              <a:gdLst/>
              <a:ahLst/>
              <a:cxnLst/>
              <a:rect l="l" t="t" r="r" b="b"/>
              <a:pathLst>
                <a:path w="23997" h="23148" extrusionOk="0">
                  <a:moveTo>
                    <a:pt x="11993" y="1"/>
                  </a:moveTo>
                  <a:cubicBezTo>
                    <a:pt x="5368" y="1"/>
                    <a:pt x="0" y="5185"/>
                    <a:pt x="0" y="11574"/>
                  </a:cubicBezTo>
                  <a:cubicBezTo>
                    <a:pt x="0" y="17965"/>
                    <a:pt x="5368" y="23148"/>
                    <a:pt x="11993" y="23148"/>
                  </a:cubicBezTo>
                  <a:cubicBezTo>
                    <a:pt x="18618" y="23148"/>
                    <a:pt x="23996" y="17965"/>
                    <a:pt x="23996" y="11574"/>
                  </a:cubicBezTo>
                  <a:cubicBezTo>
                    <a:pt x="23996" y="5185"/>
                    <a:pt x="18618" y="1"/>
                    <a:pt x="1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4744314" y="3418201"/>
              <a:ext cx="304643" cy="303846"/>
            </a:xfrm>
            <a:custGeom>
              <a:avLst/>
              <a:gdLst/>
              <a:ahLst/>
              <a:cxnLst/>
              <a:rect l="l" t="t" r="r" b="b"/>
              <a:pathLst>
                <a:path w="4204" h="4193" extrusionOk="0">
                  <a:moveTo>
                    <a:pt x="2097" y="1"/>
                  </a:moveTo>
                  <a:cubicBezTo>
                    <a:pt x="941" y="1"/>
                    <a:pt x="1" y="941"/>
                    <a:pt x="1" y="2096"/>
                  </a:cubicBezTo>
                  <a:cubicBezTo>
                    <a:pt x="1" y="3252"/>
                    <a:pt x="941" y="4193"/>
                    <a:pt x="2097" y="4193"/>
                  </a:cubicBezTo>
                  <a:cubicBezTo>
                    <a:pt x="3263" y="4193"/>
                    <a:pt x="4203" y="3252"/>
                    <a:pt x="4203" y="2096"/>
                  </a:cubicBezTo>
                  <a:cubicBezTo>
                    <a:pt x="4203" y="941"/>
                    <a:pt x="3263" y="1"/>
                    <a:pt x="2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 txBox="1"/>
            <p:nvPr/>
          </p:nvSpPr>
          <p:spPr>
            <a:xfrm>
              <a:off x="5217725" y="3313059"/>
              <a:ext cx="34692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second-brightest natural object in the night sky after the Moon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82" name="Google Shape;1382;p43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4D85D-1EBD-0486-DAF9-EBF4277F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1383" name="Google Shape;1383;p43"/>
          <p:cNvSpPr/>
          <p:nvPr/>
        </p:nvSpPr>
        <p:spPr>
          <a:xfrm>
            <a:off x="2171241" y="2563990"/>
            <a:ext cx="762404" cy="735012"/>
          </a:xfrm>
          <a:custGeom>
            <a:avLst/>
            <a:gdLst/>
            <a:ahLst/>
            <a:cxnLst/>
            <a:rect l="l" t="t" r="r" b="b"/>
            <a:pathLst>
              <a:path w="10521" h="10143" extrusionOk="0">
                <a:moveTo>
                  <a:pt x="5255" y="0"/>
                </a:moveTo>
                <a:cubicBezTo>
                  <a:pt x="2352" y="0"/>
                  <a:pt x="0" y="2270"/>
                  <a:pt x="0" y="5071"/>
                </a:cubicBezTo>
                <a:cubicBezTo>
                  <a:pt x="0" y="7873"/>
                  <a:pt x="2352" y="10142"/>
                  <a:pt x="5255" y="10142"/>
                </a:cubicBezTo>
                <a:cubicBezTo>
                  <a:pt x="8159" y="10142"/>
                  <a:pt x="10520" y="7873"/>
                  <a:pt x="10520" y="5071"/>
                </a:cubicBezTo>
                <a:cubicBezTo>
                  <a:pt x="10520" y="2270"/>
                  <a:pt x="8159" y="0"/>
                  <a:pt x="52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43"/>
          <p:cNvSpPr/>
          <p:nvPr/>
        </p:nvSpPr>
        <p:spPr>
          <a:xfrm>
            <a:off x="4804153" y="2804161"/>
            <a:ext cx="188046" cy="188089"/>
          </a:xfrm>
          <a:custGeom>
            <a:avLst/>
            <a:gdLst/>
            <a:ahLst/>
            <a:cxnLst/>
            <a:rect l="l" t="t" r="r" b="b"/>
            <a:pathLst>
              <a:path w="4362" h="4363" extrusionOk="0">
                <a:moveTo>
                  <a:pt x="2181" y="446"/>
                </a:moveTo>
                <a:cubicBezTo>
                  <a:pt x="3143" y="446"/>
                  <a:pt x="3916" y="1229"/>
                  <a:pt x="3916" y="2181"/>
                </a:cubicBezTo>
                <a:cubicBezTo>
                  <a:pt x="3916" y="3142"/>
                  <a:pt x="3143" y="3916"/>
                  <a:pt x="2181" y="3916"/>
                </a:cubicBezTo>
                <a:cubicBezTo>
                  <a:pt x="1220" y="3916"/>
                  <a:pt x="447" y="3142"/>
                  <a:pt x="447" y="2181"/>
                </a:cubicBezTo>
                <a:cubicBezTo>
                  <a:pt x="447" y="1229"/>
                  <a:pt x="1220" y="446"/>
                  <a:pt x="2181" y="446"/>
                </a:cubicBezTo>
                <a:close/>
                <a:moveTo>
                  <a:pt x="2181" y="0"/>
                </a:moveTo>
                <a:cubicBezTo>
                  <a:pt x="982" y="0"/>
                  <a:pt x="0" y="981"/>
                  <a:pt x="0" y="2181"/>
                </a:cubicBezTo>
                <a:cubicBezTo>
                  <a:pt x="0" y="3391"/>
                  <a:pt x="982" y="4362"/>
                  <a:pt x="2181" y="4362"/>
                </a:cubicBezTo>
                <a:cubicBezTo>
                  <a:pt x="3381" y="4362"/>
                  <a:pt x="4362" y="3391"/>
                  <a:pt x="4362" y="2181"/>
                </a:cubicBezTo>
                <a:cubicBezTo>
                  <a:pt x="4362" y="981"/>
                  <a:pt x="3381" y="0"/>
                  <a:pt x="21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3"/>
          <p:cNvSpPr/>
          <p:nvPr/>
        </p:nvSpPr>
        <p:spPr>
          <a:xfrm>
            <a:off x="4877655" y="2857144"/>
            <a:ext cx="26513" cy="70528"/>
          </a:xfrm>
          <a:custGeom>
            <a:avLst/>
            <a:gdLst/>
            <a:ahLst/>
            <a:cxnLst/>
            <a:rect l="l" t="t" r="r" b="b"/>
            <a:pathLst>
              <a:path w="615" h="1636" extrusionOk="0">
                <a:moveTo>
                  <a:pt x="516" y="0"/>
                </a:moveTo>
                <a:cubicBezTo>
                  <a:pt x="467" y="0"/>
                  <a:pt x="417" y="50"/>
                  <a:pt x="417" y="100"/>
                </a:cubicBezTo>
                <a:lnTo>
                  <a:pt x="417" y="1081"/>
                </a:lnTo>
                <a:lnTo>
                  <a:pt x="40" y="1468"/>
                </a:lnTo>
                <a:cubicBezTo>
                  <a:pt x="0" y="1507"/>
                  <a:pt x="0" y="1567"/>
                  <a:pt x="40" y="1606"/>
                </a:cubicBezTo>
                <a:cubicBezTo>
                  <a:pt x="60" y="1626"/>
                  <a:pt x="80" y="1636"/>
                  <a:pt x="110" y="1636"/>
                </a:cubicBezTo>
                <a:cubicBezTo>
                  <a:pt x="130" y="1636"/>
                  <a:pt x="159" y="1626"/>
                  <a:pt x="179" y="1606"/>
                </a:cubicBezTo>
                <a:lnTo>
                  <a:pt x="586" y="1190"/>
                </a:lnTo>
                <a:cubicBezTo>
                  <a:pt x="605" y="1180"/>
                  <a:pt x="615" y="1150"/>
                  <a:pt x="615" y="1131"/>
                </a:cubicBezTo>
                <a:lnTo>
                  <a:pt x="615" y="100"/>
                </a:lnTo>
                <a:cubicBezTo>
                  <a:pt x="615" y="50"/>
                  <a:pt x="566" y="0"/>
                  <a:pt x="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43"/>
          <p:cNvSpPr/>
          <p:nvPr/>
        </p:nvSpPr>
        <p:spPr>
          <a:xfrm>
            <a:off x="4805406" y="3479169"/>
            <a:ext cx="185545" cy="185545"/>
          </a:xfrm>
          <a:custGeom>
            <a:avLst/>
            <a:gdLst/>
            <a:ahLst/>
            <a:cxnLst/>
            <a:rect l="l" t="t" r="r" b="b"/>
            <a:pathLst>
              <a:path w="4304" h="4304" extrusionOk="0">
                <a:moveTo>
                  <a:pt x="2152" y="1359"/>
                </a:moveTo>
                <a:cubicBezTo>
                  <a:pt x="2588" y="1369"/>
                  <a:pt x="2935" y="1716"/>
                  <a:pt x="2935" y="2152"/>
                </a:cubicBezTo>
                <a:cubicBezTo>
                  <a:pt x="2935" y="2588"/>
                  <a:pt x="2578" y="2935"/>
                  <a:pt x="2152" y="2935"/>
                </a:cubicBezTo>
                <a:cubicBezTo>
                  <a:pt x="1715" y="2935"/>
                  <a:pt x="1369" y="2578"/>
                  <a:pt x="1369" y="2142"/>
                </a:cubicBezTo>
                <a:cubicBezTo>
                  <a:pt x="1369" y="1716"/>
                  <a:pt x="1715" y="1359"/>
                  <a:pt x="2152" y="1359"/>
                </a:cubicBezTo>
                <a:close/>
                <a:moveTo>
                  <a:pt x="1765" y="1"/>
                </a:moveTo>
                <a:lnTo>
                  <a:pt x="1765" y="496"/>
                </a:lnTo>
                <a:cubicBezTo>
                  <a:pt x="1587" y="536"/>
                  <a:pt x="1418" y="606"/>
                  <a:pt x="1259" y="705"/>
                </a:cubicBezTo>
                <a:lnTo>
                  <a:pt x="913" y="348"/>
                </a:lnTo>
                <a:lnTo>
                  <a:pt x="358" y="893"/>
                </a:lnTo>
                <a:lnTo>
                  <a:pt x="715" y="1250"/>
                </a:lnTo>
                <a:cubicBezTo>
                  <a:pt x="615" y="1399"/>
                  <a:pt x="546" y="1577"/>
                  <a:pt x="496" y="1756"/>
                </a:cubicBezTo>
                <a:lnTo>
                  <a:pt x="1" y="1756"/>
                </a:lnTo>
                <a:lnTo>
                  <a:pt x="1" y="2529"/>
                </a:lnTo>
                <a:lnTo>
                  <a:pt x="496" y="2529"/>
                </a:lnTo>
                <a:cubicBezTo>
                  <a:pt x="536" y="2717"/>
                  <a:pt x="605" y="2886"/>
                  <a:pt x="704" y="3034"/>
                </a:cubicBezTo>
                <a:lnTo>
                  <a:pt x="347" y="3391"/>
                </a:lnTo>
                <a:lnTo>
                  <a:pt x="903" y="3937"/>
                </a:lnTo>
                <a:lnTo>
                  <a:pt x="1250" y="3589"/>
                </a:lnTo>
                <a:cubicBezTo>
                  <a:pt x="1408" y="3688"/>
                  <a:pt x="1577" y="3758"/>
                  <a:pt x="1755" y="3798"/>
                </a:cubicBezTo>
                <a:lnTo>
                  <a:pt x="1755" y="4294"/>
                </a:lnTo>
                <a:lnTo>
                  <a:pt x="2528" y="4303"/>
                </a:lnTo>
                <a:lnTo>
                  <a:pt x="2539" y="3807"/>
                </a:lnTo>
                <a:cubicBezTo>
                  <a:pt x="2717" y="3758"/>
                  <a:pt x="2885" y="3688"/>
                  <a:pt x="3044" y="3600"/>
                </a:cubicBezTo>
                <a:lnTo>
                  <a:pt x="3391" y="3946"/>
                </a:lnTo>
                <a:lnTo>
                  <a:pt x="3946" y="3401"/>
                </a:lnTo>
                <a:lnTo>
                  <a:pt x="3589" y="3045"/>
                </a:lnTo>
                <a:cubicBezTo>
                  <a:pt x="3688" y="2895"/>
                  <a:pt x="3757" y="2727"/>
                  <a:pt x="3807" y="2539"/>
                </a:cubicBezTo>
                <a:lnTo>
                  <a:pt x="4303" y="2539"/>
                </a:lnTo>
                <a:lnTo>
                  <a:pt x="4303" y="1765"/>
                </a:lnTo>
                <a:lnTo>
                  <a:pt x="3807" y="1765"/>
                </a:lnTo>
                <a:cubicBezTo>
                  <a:pt x="3768" y="1587"/>
                  <a:pt x="3698" y="1408"/>
                  <a:pt x="3599" y="1260"/>
                </a:cubicBezTo>
                <a:lnTo>
                  <a:pt x="3946" y="903"/>
                </a:lnTo>
                <a:lnTo>
                  <a:pt x="3401" y="358"/>
                </a:lnTo>
                <a:lnTo>
                  <a:pt x="3054" y="705"/>
                </a:lnTo>
                <a:cubicBezTo>
                  <a:pt x="2895" y="606"/>
                  <a:pt x="2727" y="536"/>
                  <a:pt x="2548" y="496"/>
                </a:cubicBezTo>
                <a:lnTo>
                  <a:pt x="2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3"/>
          <p:cNvSpPr/>
          <p:nvPr/>
        </p:nvSpPr>
        <p:spPr>
          <a:xfrm>
            <a:off x="4905007" y="1436070"/>
            <a:ext cx="77814" cy="77814"/>
          </a:xfrm>
          <a:custGeom>
            <a:avLst/>
            <a:gdLst/>
            <a:ahLst/>
            <a:cxnLst/>
            <a:rect l="l" t="t" r="r" b="b"/>
            <a:pathLst>
              <a:path w="1805" h="1805" extrusionOk="0">
                <a:moveTo>
                  <a:pt x="10" y="1"/>
                </a:moveTo>
                <a:lnTo>
                  <a:pt x="0" y="1794"/>
                </a:lnTo>
                <a:lnTo>
                  <a:pt x="1804" y="1805"/>
                </a:lnTo>
                <a:cubicBezTo>
                  <a:pt x="1804" y="813"/>
                  <a:pt x="1001" y="1"/>
                  <a:pt x="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3"/>
          <p:cNvSpPr/>
          <p:nvPr/>
        </p:nvSpPr>
        <p:spPr>
          <a:xfrm>
            <a:off x="4813528" y="1449736"/>
            <a:ext cx="155153" cy="155153"/>
          </a:xfrm>
          <a:custGeom>
            <a:avLst/>
            <a:gdLst/>
            <a:ahLst/>
            <a:cxnLst/>
            <a:rect l="l" t="t" r="r" b="b"/>
            <a:pathLst>
              <a:path w="3599" h="3599" extrusionOk="0">
                <a:moveTo>
                  <a:pt x="1805" y="1"/>
                </a:moveTo>
                <a:cubicBezTo>
                  <a:pt x="814" y="1"/>
                  <a:pt x="10" y="803"/>
                  <a:pt x="1" y="1795"/>
                </a:cubicBezTo>
                <a:cubicBezTo>
                  <a:pt x="1" y="2786"/>
                  <a:pt x="803" y="3599"/>
                  <a:pt x="1795" y="3599"/>
                </a:cubicBezTo>
                <a:cubicBezTo>
                  <a:pt x="2786" y="3599"/>
                  <a:pt x="3599" y="2796"/>
                  <a:pt x="3599" y="1805"/>
                </a:cubicBezTo>
                <a:lnTo>
                  <a:pt x="1805" y="1805"/>
                </a:lnTo>
                <a:lnTo>
                  <a:pt x="18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3"/>
          <p:cNvSpPr/>
          <p:nvPr/>
        </p:nvSpPr>
        <p:spPr>
          <a:xfrm>
            <a:off x="4857423" y="2269044"/>
            <a:ext cx="71821" cy="11165"/>
          </a:xfrm>
          <a:custGeom>
            <a:avLst/>
            <a:gdLst/>
            <a:ahLst/>
            <a:cxnLst/>
            <a:rect l="l" t="t" r="r" b="b"/>
            <a:pathLst>
              <a:path w="1666" h="259" extrusionOk="0">
                <a:moveTo>
                  <a:pt x="129" y="1"/>
                </a:moveTo>
                <a:cubicBezTo>
                  <a:pt x="50" y="1"/>
                  <a:pt x="1" y="60"/>
                  <a:pt x="1" y="130"/>
                </a:cubicBezTo>
                <a:cubicBezTo>
                  <a:pt x="1" y="199"/>
                  <a:pt x="50" y="259"/>
                  <a:pt x="129" y="259"/>
                </a:cubicBezTo>
                <a:lnTo>
                  <a:pt x="1537" y="259"/>
                </a:lnTo>
                <a:cubicBezTo>
                  <a:pt x="1606" y="259"/>
                  <a:pt x="1666" y="199"/>
                  <a:pt x="1666" y="130"/>
                </a:cubicBezTo>
                <a:cubicBezTo>
                  <a:pt x="1666" y="60"/>
                  <a:pt x="1606" y="1"/>
                  <a:pt x="15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3"/>
          <p:cNvSpPr/>
          <p:nvPr/>
        </p:nvSpPr>
        <p:spPr>
          <a:xfrm>
            <a:off x="4864665" y="2284866"/>
            <a:ext cx="55612" cy="11165"/>
          </a:xfrm>
          <a:custGeom>
            <a:avLst/>
            <a:gdLst/>
            <a:ahLst/>
            <a:cxnLst/>
            <a:rect l="l" t="t" r="r" b="b"/>
            <a:pathLst>
              <a:path w="1290" h="259" extrusionOk="0">
                <a:moveTo>
                  <a:pt x="130" y="1"/>
                </a:moveTo>
                <a:cubicBezTo>
                  <a:pt x="51" y="1"/>
                  <a:pt x="1" y="60"/>
                  <a:pt x="1" y="129"/>
                </a:cubicBezTo>
                <a:cubicBezTo>
                  <a:pt x="1" y="199"/>
                  <a:pt x="51" y="259"/>
                  <a:pt x="130" y="259"/>
                </a:cubicBezTo>
                <a:lnTo>
                  <a:pt x="1161" y="259"/>
                </a:lnTo>
                <a:cubicBezTo>
                  <a:pt x="1230" y="259"/>
                  <a:pt x="1289" y="199"/>
                  <a:pt x="1289" y="129"/>
                </a:cubicBezTo>
                <a:cubicBezTo>
                  <a:pt x="1289" y="60"/>
                  <a:pt x="1230" y="1"/>
                  <a:pt x="11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3"/>
          <p:cNvSpPr/>
          <p:nvPr/>
        </p:nvSpPr>
        <p:spPr>
          <a:xfrm>
            <a:off x="4819357" y="2102422"/>
            <a:ext cx="147048" cy="158127"/>
          </a:xfrm>
          <a:custGeom>
            <a:avLst/>
            <a:gdLst/>
            <a:ahLst/>
            <a:cxnLst/>
            <a:rect l="l" t="t" r="r" b="b"/>
            <a:pathLst>
              <a:path w="3411" h="3668" extrusionOk="0">
                <a:moveTo>
                  <a:pt x="2252" y="1454"/>
                </a:moveTo>
                <a:cubicBezTo>
                  <a:pt x="2266" y="1454"/>
                  <a:pt x="2281" y="1462"/>
                  <a:pt x="2291" y="1477"/>
                </a:cubicBezTo>
                <a:cubicBezTo>
                  <a:pt x="2321" y="1497"/>
                  <a:pt x="2321" y="1537"/>
                  <a:pt x="2291" y="1556"/>
                </a:cubicBezTo>
                <a:lnTo>
                  <a:pt x="1587" y="2260"/>
                </a:lnTo>
                <a:cubicBezTo>
                  <a:pt x="1577" y="2270"/>
                  <a:pt x="1567" y="2280"/>
                  <a:pt x="1547" y="2280"/>
                </a:cubicBezTo>
                <a:cubicBezTo>
                  <a:pt x="1538" y="2280"/>
                  <a:pt x="1518" y="2270"/>
                  <a:pt x="1508" y="2260"/>
                </a:cubicBezTo>
                <a:lnTo>
                  <a:pt x="1161" y="1913"/>
                </a:lnTo>
                <a:cubicBezTo>
                  <a:pt x="1141" y="1893"/>
                  <a:pt x="1141" y="1854"/>
                  <a:pt x="1161" y="1834"/>
                </a:cubicBezTo>
                <a:cubicBezTo>
                  <a:pt x="1171" y="1819"/>
                  <a:pt x="1186" y="1811"/>
                  <a:pt x="1201" y="1811"/>
                </a:cubicBezTo>
                <a:cubicBezTo>
                  <a:pt x="1216" y="1811"/>
                  <a:pt x="1231" y="1819"/>
                  <a:pt x="1240" y="1834"/>
                </a:cubicBezTo>
                <a:lnTo>
                  <a:pt x="1547" y="2141"/>
                </a:lnTo>
                <a:lnTo>
                  <a:pt x="2212" y="1477"/>
                </a:lnTo>
                <a:cubicBezTo>
                  <a:pt x="2222" y="1462"/>
                  <a:pt x="2237" y="1454"/>
                  <a:pt x="2252" y="1454"/>
                </a:cubicBezTo>
                <a:close/>
                <a:moveTo>
                  <a:pt x="1722" y="0"/>
                </a:moveTo>
                <a:cubicBezTo>
                  <a:pt x="1661" y="0"/>
                  <a:pt x="1599" y="4"/>
                  <a:pt x="1538" y="10"/>
                </a:cubicBezTo>
                <a:cubicBezTo>
                  <a:pt x="784" y="89"/>
                  <a:pt x="170" y="704"/>
                  <a:pt x="71" y="1457"/>
                </a:cubicBezTo>
                <a:cubicBezTo>
                  <a:pt x="1" y="2002"/>
                  <a:pt x="190" y="2537"/>
                  <a:pt x="596" y="2905"/>
                </a:cubicBezTo>
                <a:cubicBezTo>
                  <a:pt x="794" y="3083"/>
                  <a:pt x="864" y="3231"/>
                  <a:pt x="864" y="3430"/>
                </a:cubicBezTo>
                <a:lnTo>
                  <a:pt x="864" y="3489"/>
                </a:lnTo>
                <a:cubicBezTo>
                  <a:pt x="864" y="3588"/>
                  <a:pt x="953" y="3668"/>
                  <a:pt x="1052" y="3668"/>
                </a:cubicBezTo>
                <a:lnTo>
                  <a:pt x="2410" y="3668"/>
                </a:lnTo>
                <a:cubicBezTo>
                  <a:pt x="2519" y="3668"/>
                  <a:pt x="2598" y="3588"/>
                  <a:pt x="2598" y="3489"/>
                </a:cubicBezTo>
                <a:lnTo>
                  <a:pt x="2598" y="3430"/>
                </a:lnTo>
                <a:cubicBezTo>
                  <a:pt x="2598" y="3231"/>
                  <a:pt x="2677" y="3083"/>
                  <a:pt x="2866" y="2905"/>
                </a:cubicBezTo>
                <a:cubicBezTo>
                  <a:pt x="3213" y="2587"/>
                  <a:pt x="3411" y="2141"/>
                  <a:pt x="3411" y="1675"/>
                </a:cubicBezTo>
                <a:cubicBezTo>
                  <a:pt x="3411" y="1200"/>
                  <a:pt x="3203" y="744"/>
                  <a:pt x="2846" y="426"/>
                </a:cubicBezTo>
                <a:cubicBezTo>
                  <a:pt x="2543" y="149"/>
                  <a:pt x="2142" y="0"/>
                  <a:pt x="17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4"/>
          <p:cNvSpPr/>
          <p:nvPr/>
        </p:nvSpPr>
        <p:spPr>
          <a:xfrm>
            <a:off x="2631325" y="1733000"/>
            <a:ext cx="472721" cy="27170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4"/>
          <p:cNvSpPr/>
          <p:nvPr/>
        </p:nvSpPr>
        <p:spPr>
          <a:xfrm>
            <a:off x="2015056" y="2362873"/>
            <a:ext cx="472721" cy="2087084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4"/>
          <p:cNvSpPr/>
          <p:nvPr/>
        </p:nvSpPr>
        <p:spPr>
          <a:xfrm>
            <a:off x="1396676" y="2926927"/>
            <a:ext cx="472721" cy="1522951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44"/>
          <p:cNvSpPr/>
          <p:nvPr/>
        </p:nvSpPr>
        <p:spPr>
          <a:xfrm>
            <a:off x="778275" y="3376701"/>
            <a:ext cx="472721" cy="10732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44"/>
          <p:cNvSpPr txBox="1">
            <a:spLocks noGrp="1"/>
          </p:cNvSpPr>
          <p:nvPr>
            <p:ph type="title"/>
          </p:nvPr>
        </p:nvSpPr>
        <p:spPr>
          <a:xfrm>
            <a:off x="2312016" y="205675"/>
            <a:ext cx="45198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Flat Startup Infographics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CC0F7-153F-B7C7-92EB-7B6A76F5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1401" name="Google Shape;1401;p44"/>
          <p:cNvSpPr txBox="1"/>
          <p:nvPr/>
        </p:nvSpPr>
        <p:spPr>
          <a:xfrm>
            <a:off x="630500" y="879962"/>
            <a:ext cx="1338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PLANET 01</a:t>
            </a:r>
            <a:endParaRPr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02" name="Google Shape;1402;p44"/>
          <p:cNvSpPr/>
          <p:nvPr/>
        </p:nvSpPr>
        <p:spPr>
          <a:xfrm>
            <a:off x="777900" y="4182975"/>
            <a:ext cx="473100" cy="472725"/>
          </a:xfrm>
          <a:custGeom>
            <a:avLst/>
            <a:gdLst/>
            <a:ahLst/>
            <a:cxnLst/>
            <a:rect l="l" t="t" r="r" b="b"/>
            <a:pathLst>
              <a:path w="18924" h="18909" extrusionOk="0">
                <a:moveTo>
                  <a:pt x="9462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62" y="18908"/>
                </a:cubicBezTo>
                <a:cubicBezTo>
                  <a:pt x="14688" y="18908"/>
                  <a:pt x="18924" y="14672"/>
                  <a:pt x="18924" y="9462"/>
                </a:cubicBezTo>
                <a:cubicBezTo>
                  <a:pt x="18924" y="4237"/>
                  <a:pt x="14688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4"/>
          <p:cNvSpPr/>
          <p:nvPr/>
        </p:nvSpPr>
        <p:spPr>
          <a:xfrm>
            <a:off x="840425" y="4245850"/>
            <a:ext cx="349950" cy="349950"/>
          </a:xfrm>
          <a:custGeom>
            <a:avLst/>
            <a:gdLst/>
            <a:ahLst/>
            <a:cxnLst/>
            <a:rect l="l" t="t" r="r" b="b"/>
            <a:pathLst>
              <a:path w="13998" h="13998" extrusionOk="0">
                <a:moveTo>
                  <a:pt x="7007" y="1"/>
                </a:moveTo>
                <a:cubicBezTo>
                  <a:pt x="3129" y="1"/>
                  <a:pt x="0" y="3129"/>
                  <a:pt x="0" y="6991"/>
                </a:cubicBezTo>
                <a:cubicBezTo>
                  <a:pt x="0" y="10854"/>
                  <a:pt x="3129" y="13998"/>
                  <a:pt x="7007" y="13998"/>
                </a:cubicBezTo>
                <a:cubicBezTo>
                  <a:pt x="10869" y="13998"/>
                  <a:pt x="13997" y="10854"/>
                  <a:pt x="13997" y="6991"/>
                </a:cubicBezTo>
                <a:cubicBezTo>
                  <a:pt x="13997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44"/>
          <p:cNvSpPr/>
          <p:nvPr/>
        </p:nvSpPr>
        <p:spPr>
          <a:xfrm>
            <a:off x="914125" y="4317700"/>
            <a:ext cx="198050" cy="198000"/>
          </a:xfrm>
          <a:custGeom>
            <a:avLst/>
            <a:gdLst/>
            <a:ahLst/>
            <a:cxnLst/>
            <a:rect l="l" t="t" r="r" b="b"/>
            <a:pathLst>
              <a:path w="7922" h="7920" fill="none" extrusionOk="0">
                <a:moveTo>
                  <a:pt x="7921" y="3968"/>
                </a:moveTo>
                <a:cubicBezTo>
                  <a:pt x="7921" y="6153"/>
                  <a:pt x="6155" y="7920"/>
                  <a:pt x="3969" y="7920"/>
                </a:cubicBezTo>
                <a:cubicBezTo>
                  <a:pt x="1783" y="7920"/>
                  <a:pt x="1" y="6153"/>
                  <a:pt x="1" y="3968"/>
                </a:cubicBezTo>
                <a:cubicBezTo>
                  <a:pt x="1" y="1782"/>
                  <a:pt x="1783" y="1"/>
                  <a:pt x="3969" y="1"/>
                </a:cubicBezTo>
                <a:cubicBezTo>
                  <a:pt x="6155" y="1"/>
                  <a:pt x="7921" y="1782"/>
                  <a:pt x="7921" y="396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44"/>
          <p:cNvSpPr/>
          <p:nvPr/>
        </p:nvSpPr>
        <p:spPr>
          <a:xfrm>
            <a:off x="965775" y="4369350"/>
            <a:ext cx="94750" cy="94700"/>
          </a:xfrm>
          <a:custGeom>
            <a:avLst/>
            <a:gdLst/>
            <a:ahLst/>
            <a:cxnLst/>
            <a:rect l="l" t="t" r="r" b="b"/>
            <a:pathLst>
              <a:path w="3790" h="3788" fill="none" extrusionOk="0">
                <a:moveTo>
                  <a:pt x="1903" y="3788"/>
                </a:moveTo>
                <a:cubicBezTo>
                  <a:pt x="855" y="3788"/>
                  <a:pt x="1" y="2935"/>
                  <a:pt x="1" y="1902"/>
                </a:cubicBezTo>
                <a:cubicBezTo>
                  <a:pt x="1" y="854"/>
                  <a:pt x="855" y="1"/>
                  <a:pt x="1903" y="1"/>
                </a:cubicBezTo>
                <a:cubicBezTo>
                  <a:pt x="2935" y="1"/>
                  <a:pt x="3789" y="854"/>
                  <a:pt x="3789" y="1902"/>
                </a:cubicBezTo>
                <a:cubicBezTo>
                  <a:pt x="3789" y="2935"/>
                  <a:pt x="2935" y="3788"/>
                  <a:pt x="1903" y="378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4"/>
          <p:cNvSpPr/>
          <p:nvPr/>
        </p:nvSpPr>
        <p:spPr>
          <a:xfrm>
            <a:off x="1013325" y="4322550"/>
            <a:ext cx="94350" cy="94350"/>
          </a:xfrm>
          <a:custGeom>
            <a:avLst/>
            <a:gdLst/>
            <a:ahLst/>
            <a:cxnLst/>
            <a:rect l="l" t="t" r="r" b="b"/>
            <a:pathLst>
              <a:path w="3774" h="3774" fill="none" extrusionOk="0">
                <a:moveTo>
                  <a:pt x="1" y="3774"/>
                </a:moveTo>
                <a:lnTo>
                  <a:pt x="377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44"/>
          <p:cNvSpPr/>
          <p:nvPr/>
        </p:nvSpPr>
        <p:spPr>
          <a:xfrm>
            <a:off x="1396575" y="4182975"/>
            <a:ext cx="472725" cy="472725"/>
          </a:xfrm>
          <a:custGeom>
            <a:avLst/>
            <a:gdLst/>
            <a:ahLst/>
            <a:cxnLst/>
            <a:rect l="l" t="t" r="r" b="b"/>
            <a:pathLst>
              <a:path w="18909" h="18909" extrusionOk="0">
                <a:moveTo>
                  <a:pt x="9447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44"/>
          <p:cNvSpPr/>
          <p:nvPr/>
        </p:nvSpPr>
        <p:spPr>
          <a:xfrm>
            <a:off x="14590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3" y="1"/>
                </a:moveTo>
                <a:cubicBezTo>
                  <a:pt x="3130" y="1"/>
                  <a:pt x="1" y="3129"/>
                  <a:pt x="1" y="6991"/>
                </a:cubicBezTo>
                <a:cubicBezTo>
                  <a:pt x="1" y="10854"/>
                  <a:pt x="3130" y="13998"/>
                  <a:pt x="6993" y="13998"/>
                </a:cubicBezTo>
                <a:cubicBezTo>
                  <a:pt x="10855" y="13998"/>
                  <a:pt x="13999" y="10854"/>
                  <a:pt x="13999" y="6991"/>
                </a:cubicBezTo>
                <a:cubicBezTo>
                  <a:pt x="13999" y="3129"/>
                  <a:pt x="10855" y="1"/>
                  <a:pt x="69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4"/>
          <p:cNvSpPr/>
          <p:nvPr/>
        </p:nvSpPr>
        <p:spPr>
          <a:xfrm>
            <a:off x="1598700" y="4351000"/>
            <a:ext cx="72975" cy="73025"/>
          </a:xfrm>
          <a:custGeom>
            <a:avLst/>
            <a:gdLst/>
            <a:ahLst/>
            <a:cxnLst/>
            <a:rect l="l" t="t" r="r" b="b"/>
            <a:pathLst>
              <a:path w="2919" h="2921" fill="none" extrusionOk="0">
                <a:moveTo>
                  <a:pt x="2919" y="1454"/>
                </a:moveTo>
                <a:cubicBezTo>
                  <a:pt x="2919" y="2262"/>
                  <a:pt x="2260" y="2921"/>
                  <a:pt x="1467" y="2921"/>
                </a:cubicBezTo>
                <a:cubicBezTo>
                  <a:pt x="659" y="2921"/>
                  <a:pt x="0" y="2262"/>
                  <a:pt x="0" y="1454"/>
                </a:cubicBezTo>
                <a:cubicBezTo>
                  <a:pt x="0" y="659"/>
                  <a:pt x="659" y="1"/>
                  <a:pt x="1467" y="1"/>
                </a:cubicBezTo>
                <a:cubicBezTo>
                  <a:pt x="2260" y="1"/>
                  <a:pt x="2919" y="659"/>
                  <a:pt x="2919" y="1454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4"/>
          <p:cNvSpPr/>
          <p:nvPr/>
        </p:nvSpPr>
        <p:spPr>
          <a:xfrm>
            <a:off x="1564625" y="4440475"/>
            <a:ext cx="138900" cy="62150"/>
          </a:xfrm>
          <a:custGeom>
            <a:avLst/>
            <a:gdLst/>
            <a:ahLst/>
            <a:cxnLst/>
            <a:rect l="l" t="t" r="r" b="b"/>
            <a:pathLst>
              <a:path w="5556" h="2486" fill="none" extrusionOk="0">
                <a:moveTo>
                  <a:pt x="0" y="2470"/>
                </a:moveTo>
                <a:lnTo>
                  <a:pt x="449" y="1497"/>
                </a:lnTo>
                <a:cubicBezTo>
                  <a:pt x="854" y="614"/>
                  <a:pt x="1753" y="0"/>
                  <a:pt x="2785" y="0"/>
                </a:cubicBezTo>
                <a:cubicBezTo>
                  <a:pt x="3803" y="0"/>
                  <a:pt x="4687" y="599"/>
                  <a:pt x="5090" y="1452"/>
                </a:cubicBezTo>
                <a:lnTo>
                  <a:pt x="5555" y="2486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4"/>
          <p:cNvSpPr/>
          <p:nvPr/>
        </p:nvSpPr>
        <p:spPr>
          <a:xfrm>
            <a:off x="1527200" y="4315075"/>
            <a:ext cx="213750" cy="213750"/>
          </a:xfrm>
          <a:custGeom>
            <a:avLst/>
            <a:gdLst/>
            <a:ahLst/>
            <a:cxnLst/>
            <a:rect l="l" t="t" r="r" b="b"/>
            <a:pathLst>
              <a:path w="8550" h="8550" fill="none" extrusionOk="0">
                <a:moveTo>
                  <a:pt x="8549" y="4268"/>
                </a:moveTo>
                <a:cubicBezTo>
                  <a:pt x="8549" y="6633"/>
                  <a:pt x="6633" y="8550"/>
                  <a:pt x="4268" y="8550"/>
                </a:cubicBezTo>
                <a:cubicBezTo>
                  <a:pt x="1902" y="8550"/>
                  <a:pt x="0" y="6633"/>
                  <a:pt x="0" y="4268"/>
                </a:cubicBezTo>
                <a:cubicBezTo>
                  <a:pt x="0" y="1917"/>
                  <a:pt x="1902" y="1"/>
                  <a:pt x="4268" y="1"/>
                </a:cubicBezTo>
                <a:cubicBezTo>
                  <a:pt x="6633" y="1"/>
                  <a:pt x="8549" y="1917"/>
                  <a:pt x="8549" y="4268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4"/>
          <p:cNvSpPr/>
          <p:nvPr/>
        </p:nvSpPr>
        <p:spPr>
          <a:xfrm>
            <a:off x="1634625" y="4442325"/>
            <a:ext cx="25" cy="84250"/>
          </a:xfrm>
          <a:custGeom>
            <a:avLst/>
            <a:gdLst/>
            <a:ahLst/>
            <a:cxnLst/>
            <a:rect l="l" t="t" r="r" b="b"/>
            <a:pathLst>
              <a:path w="1" h="3370" fill="none" extrusionOk="0">
                <a:moveTo>
                  <a:pt x="0" y="3370"/>
                </a:moveTo>
                <a:lnTo>
                  <a:pt x="0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4"/>
          <p:cNvSpPr/>
          <p:nvPr/>
        </p:nvSpPr>
        <p:spPr>
          <a:xfrm>
            <a:off x="2014875" y="4182975"/>
            <a:ext cx="473125" cy="472725"/>
          </a:xfrm>
          <a:custGeom>
            <a:avLst/>
            <a:gdLst/>
            <a:ahLst/>
            <a:cxnLst/>
            <a:rect l="l" t="t" r="r" b="b"/>
            <a:pathLst>
              <a:path w="18925" h="18909" extrusionOk="0">
                <a:moveTo>
                  <a:pt x="9462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62" y="18908"/>
                </a:cubicBezTo>
                <a:cubicBezTo>
                  <a:pt x="14687" y="18908"/>
                  <a:pt x="18924" y="14672"/>
                  <a:pt x="18924" y="9462"/>
                </a:cubicBezTo>
                <a:cubicBezTo>
                  <a:pt x="18924" y="4237"/>
                  <a:pt x="14687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44"/>
          <p:cNvSpPr/>
          <p:nvPr/>
        </p:nvSpPr>
        <p:spPr>
          <a:xfrm>
            <a:off x="2077375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7007" y="1"/>
                </a:moveTo>
                <a:cubicBezTo>
                  <a:pt x="3130" y="1"/>
                  <a:pt x="0" y="3129"/>
                  <a:pt x="0" y="6991"/>
                </a:cubicBezTo>
                <a:cubicBezTo>
                  <a:pt x="0" y="10854"/>
                  <a:pt x="3130" y="13998"/>
                  <a:pt x="7007" y="13998"/>
                </a:cubicBezTo>
                <a:cubicBezTo>
                  <a:pt x="10869" y="13998"/>
                  <a:pt x="13999" y="10854"/>
                  <a:pt x="13999" y="6991"/>
                </a:cubicBezTo>
                <a:cubicBezTo>
                  <a:pt x="13999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44"/>
          <p:cNvSpPr/>
          <p:nvPr/>
        </p:nvSpPr>
        <p:spPr>
          <a:xfrm>
            <a:off x="2169075" y="4330050"/>
            <a:ext cx="173300" cy="173325"/>
          </a:xfrm>
          <a:custGeom>
            <a:avLst/>
            <a:gdLst/>
            <a:ahLst/>
            <a:cxnLst/>
            <a:rect l="l" t="t" r="r" b="b"/>
            <a:pathLst>
              <a:path w="6932" h="6933" fill="none" extrusionOk="0">
                <a:moveTo>
                  <a:pt x="6932" y="3474"/>
                </a:moveTo>
                <a:cubicBezTo>
                  <a:pt x="6932" y="5390"/>
                  <a:pt x="5375" y="6932"/>
                  <a:pt x="3459" y="6932"/>
                </a:cubicBezTo>
                <a:cubicBezTo>
                  <a:pt x="1542" y="6932"/>
                  <a:pt x="1" y="5390"/>
                  <a:pt x="1" y="3474"/>
                </a:cubicBezTo>
                <a:cubicBezTo>
                  <a:pt x="1" y="1557"/>
                  <a:pt x="1542" y="0"/>
                  <a:pt x="3459" y="0"/>
                </a:cubicBezTo>
                <a:cubicBezTo>
                  <a:pt x="5375" y="0"/>
                  <a:pt x="6932" y="1557"/>
                  <a:pt x="6932" y="3474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44"/>
          <p:cNvSpPr/>
          <p:nvPr/>
        </p:nvSpPr>
        <p:spPr>
          <a:xfrm>
            <a:off x="2205375" y="4366725"/>
            <a:ext cx="100325" cy="100325"/>
          </a:xfrm>
          <a:custGeom>
            <a:avLst/>
            <a:gdLst/>
            <a:ahLst/>
            <a:cxnLst/>
            <a:rect l="l" t="t" r="r" b="b"/>
            <a:pathLst>
              <a:path w="4013" h="4013" fill="none" extrusionOk="0">
                <a:moveTo>
                  <a:pt x="2007" y="4013"/>
                </a:moveTo>
                <a:cubicBezTo>
                  <a:pt x="899" y="4013"/>
                  <a:pt x="0" y="3114"/>
                  <a:pt x="0" y="2007"/>
                </a:cubicBezTo>
                <a:cubicBezTo>
                  <a:pt x="0" y="899"/>
                  <a:pt x="899" y="1"/>
                  <a:pt x="2007" y="1"/>
                </a:cubicBezTo>
                <a:cubicBezTo>
                  <a:pt x="3114" y="1"/>
                  <a:pt x="4013" y="899"/>
                  <a:pt x="4013" y="2007"/>
                </a:cubicBezTo>
                <a:cubicBezTo>
                  <a:pt x="4013" y="3114"/>
                  <a:pt x="3114" y="4013"/>
                  <a:pt x="2007" y="4013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4"/>
          <p:cNvSpPr/>
          <p:nvPr/>
        </p:nvSpPr>
        <p:spPr>
          <a:xfrm>
            <a:off x="2157850" y="4480500"/>
            <a:ext cx="34075" cy="34100"/>
          </a:xfrm>
          <a:custGeom>
            <a:avLst/>
            <a:gdLst/>
            <a:ahLst/>
            <a:cxnLst/>
            <a:rect l="l" t="t" r="r" b="b"/>
            <a:pathLst>
              <a:path w="1363" h="1364" fill="none" extrusionOk="0">
                <a:moveTo>
                  <a:pt x="1" y="1364"/>
                </a:moveTo>
                <a:lnTo>
                  <a:pt x="136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44"/>
          <p:cNvSpPr/>
          <p:nvPr/>
        </p:nvSpPr>
        <p:spPr>
          <a:xfrm>
            <a:off x="2633550" y="4182975"/>
            <a:ext cx="472750" cy="472725"/>
          </a:xfrm>
          <a:custGeom>
            <a:avLst/>
            <a:gdLst/>
            <a:ahLst/>
            <a:cxnLst/>
            <a:rect l="l" t="t" r="r" b="b"/>
            <a:pathLst>
              <a:path w="18910" h="18909" extrusionOk="0">
                <a:moveTo>
                  <a:pt x="9447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4"/>
          <p:cNvSpPr/>
          <p:nvPr/>
        </p:nvSpPr>
        <p:spPr>
          <a:xfrm>
            <a:off x="2696050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2" y="1"/>
                </a:moveTo>
                <a:cubicBezTo>
                  <a:pt x="3129" y="1"/>
                  <a:pt x="1" y="3129"/>
                  <a:pt x="1" y="6991"/>
                </a:cubicBezTo>
                <a:cubicBezTo>
                  <a:pt x="1" y="10854"/>
                  <a:pt x="3129" y="13998"/>
                  <a:pt x="6992" y="13998"/>
                </a:cubicBezTo>
                <a:cubicBezTo>
                  <a:pt x="10854" y="13998"/>
                  <a:pt x="13998" y="10854"/>
                  <a:pt x="13998" y="6991"/>
                </a:cubicBezTo>
                <a:cubicBezTo>
                  <a:pt x="13998" y="3129"/>
                  <a:pt x="10854" y="1"/>
                  <a:pt x="69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44"/>
          <p:cNvSpPr/>
          <p:nvPr/>
        </p:nvSpPr>
        <p:spPr>
          <a:xfrm>
            <a:off x="2781400" y="4322950"/>
            <a:ext cx="192750" cy="192400"/>
          </a:xfrm>
          <a:custGeom>
            <a:avLst/>
            <a:gdLst/>
            <a:ahLst/>
            <a:cxnLst/>
            <a:rect l="l" t="t" r="r" b="b"/>
            <a:pathLst>
              <a:path w="7710" h="7696" fill="none" extrusionOk="0">
                <a:moveTo>
                  <a:pt x="7710" y="3847"/>
                </a:moveTo>
                <a:cubicBezTo>
                  <a:pt x="7710" y="5973"/>
                  <a:pt x="5989" y="7696"/>
                  <a:pt x="3863" y="7696"/>
                </a:cubicBezTo>
                <a:cubicBezTo>
                  <a:pt x="1737" y="7696"/>
                  <a:pt x="0" y="5973"/>
                  <a:pt x="0" y="3847"/>
                </a:cubicBezTo>
                <a:cubicBezTo>
                  <a:pt x="0" y="1722"/>
                  <a:pt x="1737" y="1"/>
                  <a:pt x="3863" y="1"/>
                </a:cubicBezTo>
                <a:cubicBezTo>
                  <a:pt x="5989" y="1"/>
                  <a:pt x="7710" y="1722"/>
                  <a:pt x="7710" y="3847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4"/>
          <p:cNvSpPr/>
          <p:nvPr/>
        </p:nvSpPr>
        <p:spPr>
          <a:xfrm>
            <a:off x="2877950" y="4419125"/>
            <a:ext cx="48300" cy="42700"/>
          </a:xfrm>
          <a:custGeom>
            <a:avLst/>
            <a:gdLst/>
            <a:ahLst/>
            <a:cxnLst/>
            <a:rect l="l" t="t" r="r" b="b"/>
            <a:pathLst>
              <a:path w="1932" h="1708" fill="none" extrusionOk="0">
                <a:moveTo>
                  <a:pt x="1" y="0"/>
                </a:moveTo>
                <a:lnTo>
                  <a:pt x="1931" y="170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4"/>
          <p:cNvSpPr/>
          <p:nvPr/>
        </p:nvSpPr>
        <p:spPr>
          <a:xfrm>
            <a:off x="2877575" y="4373100"/>
            <a:ext cx="25" cy="46450"/>
          </a:xfrm>
          <a:custGeom>
            <a:avLst/>
            <a:gdLst/>
            <a:ahLst/>
            <a:cxnLst/>
            <a:rect l="l" t="t" r="r" b="b"/>
            <a:pathLst>
              <a:path w="1" h="1858" fill="none" extrusionOk="0">
                <a:moveTo>
                  <a:pt x="0" y="1"/>
                </a:moveTo>
                <a:lnTo>
                  <a:pt x="0" y="185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4"/>
          <p:cNvSpPr/>
          <p:nvPr/>
        </p:nvSpPr>
        <p:spPr>
          <a:xfrm>
            <a:off x="457200" y="1020400"/>
            <a:ext cx="173305" cy="173258"/>
          </a:xfrm>
          <a:custGeom>
            <a:avLst/>
            <a:gdLst/>
            <a:ahLst/>
            <a:cxnLst/>
            <a:rect l="l" t="t" r="r" b="b"/>
            <a:pathLst>
              <a:path w="3684" h="3683" extrusionOk="0">
                <a:moveTo>
                  <a:pt x="1841" y="0"/>
                </a:moveTo>
                <a:cubicBezTo>
                  <a:pt x="823" y="0"/>
                  <a:pt x="0" y="823"/>
                  <a:pt x="0" y="1841"/>
                </a:cubicBezTo>
                <a:cubicBezTo>
                  <a:pt x="0" y="2859"/>
                  <a:pt x="823" y="3683"/>
                  <a:pt x="1841" y="3683"/>
                </a:cubicBezTo>
                <a:cubicBezTo>
                  <a:pt x="2859" y="3683"/>
                  <a:pt x="3683" y="2859"/>
                  <a:pt x="3683" y="1841"/>
                </a:cubicBezTo>
                <a:cubicBezTo>
                  <a:pt x="3683" y="823"/>
                  <a:pt x="2859" y="0"/>
                  <a:pt x="1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4"/>
          <p:cNvSpPr/>
          <p:nvPr/>
        </p:nvSpPr>
        <p:spPr>
          <a:xfrm flipH="1">
            <a:off x="6032816" y="1733000"/>
            <a:ext cx="472721" cy="27170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4"/>
          <p:cNvSpPr/>
          <p:nvPr/>
        </p:nvSpPr>
        <p:spPr>
          <a:xfrm flipH="1">
            <a:off x="6649085" y="2362873"/>
            <a:ext cx="472721" cy="2087084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4"/>
          <p:cNvSpPr/>
          <p:nvPr/>
        </p:nvSpPr>
        <p:spPr>
          <a:xfrm flipH="1">
            <a:off x="7267466" y="2926927"/>
            <a:ext cx="472721" cy="1522951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4"/>
          <p:cNvSpPr/>
          <p:nvPr/>
        </p:nvSpPr>
        <p:spPr>
          <a:xfrm flipH="1">
            <a:off x="7885866" y="3376701"/>
            <a:ext cx="472721" cy="1073240"/>
          </a:xfrm>
          <a:custGeom>
            <a:avLst/>
            <a:gdLst/>
            <a:ahLst/>
            <a:cxnLst/>
            <a:rect l="l" t="t" r="r" b="b"/>
            <a:pathLst>
              <a:path w="17952" h="102850" extrusionOk="0">
                <a:moveTo>
                  <a:pt x="2322" y="0"/>
                </a:moveTo>
                <a:cubicBezTo>
                  <a:pt x="1048" y="0"/>
                  <a:pt x="0" y="1048"/>
                  <a:pt x="0" y="2320"/>
                </a:cubicBezTo>
                <a:lnTo>
                  <a:pt x="0" y="49868"/>
                </a:lnTo>
                <a:lnTo>
                  <a:pt x="0" y="52997"/>
                </a:lnTo>
                <a:lnTo>
                  <a:pt x="0" y="102850"/>
                </a:lnTo>
                <a:lnTo>
                  <a:pt x="17951" y="102850"/>
                </a:lnTo>
                <a:lnTo>
                  <a:pt x="17951" y="52997"/>
                </a:lnTo>
                <a:lnTo>
                  <a:pt x="17951" y="49868"/>
                </a:lnTo>
                <a:lnTo>
                  <a:pt x="17951" y="2320"/>
                </a:lnTo>
                <a:cubicBezTo>
                  <a:pt x="17951" y="1048"/>
                  <a:pt x="16903" y="0"/>
                  <a:pt x="15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4"/>
          <p:cNvSpPr/>
          <p:nvPr/>
        </p:nvSpPr>
        <p:spPr>
          <a:xfrm flipH="1">
            <a:off x="7885863" y="4182975"/>
            <a:ext cx="473100" cy="472725"/>
          </a:xfrm>
          <a:custGeom>
            <a:avLst/>
            <a:gdLst/>
            <a:ahLst/>
            <a:cxnLst/>
            <a:rect l="l" t="t" r="r" b="b"/>
            <a:pathLst>
              <a:path w="18924" h="18909" extrusionOk="0">
                <a:moveTo>
                  <a:pt x="9462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62" y="18908"/>
                </a:cubicBezTo>
                <a:cubicBezTo>
                  <a:pt x="14688" y="18908"/>
                  <a:pt x="18924" y="14672"/>
                  <a:pt x="18924" y="9462"/>
                </a:cubicBezTo>
                <a:cubicBezTo>
                  <a:pt x="18924" y="4237"/>
                  <a:pt x="14688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4"/>
          <p:cNvSpPr/>
          <p:nvPr/>
        </p:nvSpPr>
        <p:spPr>
          <a:xfrm flipH="1">
            <a:off x="7946488" y="4245850"/>
            <a:ext cx="349950" cy="349950"/>
          </a:xfrm>
          <a:custGeom>
            <a:avLst/>
            <a:gdLst/>
            <a:ahLst/>
            <a:cxnLst/>
            <a:rect l="l" t="t" r="r" b="b"/>
            <a:pathLst>
              <a:path w="13998" h="13998" extrusionOk="0">
                <a:moveTo>
                  <a:pt x="7007" y="1"/>
                </a:moveTo>
                <a:cubicBezTo>
                  <a:pt x="3129" y="1"/>
                  <a:pt x="0" y="3129"/>
                  <a:pt x="0" y="6991"/>
                </a:cubicBezTo>
                <a:cubicBezTo>
                  <a:pt x="0" y="10854"/>
                  <a:pt x="3129" y="13998"/>
                  <a:pt x="7007" y="13998"/>
                </a:cubicBezTo>
                <a:cubicBezTo>
                  <a:pt x="10869" y="13998"/>
                  <a:pt x="13997" y="10854"/>
                  <a:pt x="13997" y="6991"/>
                </a:cubicBezTo>
                <a:cubicBezTo>
                  <a:pt x="13997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4"/>
          <p:cNvSpPr/>
          <p:nvPr/>
        </p:nvSpPr>
        <p:spPr>
          <a:xfrm flipH="1">
            <a:off x="8024688" y="4317700"/>
            <a:ext cx="198050" cy="198000"/>
          </a:xfrm>
          <a:custGeom>
            <a:avLst/>
            <a:gdLst/>
            <a:ahLst/>
            <a:cxnLst/>
            <a:rect l="l" t="t" r="r" b="b"/>
            <a:pathLst>
              <a:path w="7922" h="7920" fill="none" extrusionOk="0">
                <a:moveTo>
                  <a:pt x="7921" y="3968"/>
                </a:moveTo>
                <a:cubicBezTo>
                  <a:pt x="7921" y="6153"/>
                  <a:pt x="6155" y="7920"/>
                  <a:pt x="3969" y="7920"/>
                </a:cubicBezTo>
                <a:cubicBezTo>
                  <a:pt x="1783" y="7920"/>
                  <a:pt x="1" y="6153"/>
                  <a:pt x="1" y="3968"/>
                </a:cubicBezTo>
                <a:cubicBezTo>
                  <a:pt x="1" y="1782"/>
                  <a:pt x="1783" y="1"/>
                  <a:pt x="3969" y="1"/>
                </a:cubicBezTo>
                <a:cubicBezTo>
                  <a:pt x="6155" y="1"/>
                  <a:pt x="7921" y="1782"/>
                  <a:pt x="7921" y="396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4"/>
          <p:cNvSpPr/>
          <p:nvPr/>
        </p:nvSpPr>
        <p:spPr>
          <a:xfrm flipH="1">
            <a:off x="8076338" y="4369350"/>
            <a:ext cx="94750" cy="94700"/>
          </a:xfrm>
          <a:custGeom>
            <a:avLst/>
            <a:gdLst/>
            <a:ahLst/>
            <a:cxnLst/>
            <a:rect l="l" t="t" r="r" b="b"/>
            <a:pathLst>
              <a:path w="3790" h="3788" fill="none" extrusionOk="0">
                <a:moveTo>
                  <a:pt x="1903" y="3788"/>
                </a:moveTo>
                <a:cubicBezTo>
                  <a:pt x="855" y="3788"/>
                  <a:pt x="1" y="2935"/>
                  <a:pt x="1" y="1902"/>
                </a:cubicBezTo>
                <a:cubicBezTo>
                  <a:pt x="1" y="854"/>
                  <a:pt x="855" y="1"/>
                  <a:pt x="1903" y="1"/>
                </a:cubicBezTo>
                <a:cubicBezTo>
                  <a:pt x="2935" y="1"/>
                  <a:pt x="3789" y="854"/>
                  <a:pt x="3789" y="1902"/>
                </a:cubicBezTo>
                <a:cubicBezTo>
                  <a:pt x="3789" y="2935"/>
                  <a:pt x="2935" y="3788"/>
                  <a:pt x="1903" y="3788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4"/>
          <p:cNvSpPr/>
          <p:nvPr/>
        </p:nvSpPr>
        <p:spPr>
          <a:xfrm flipH="1">
            <a:off x="8029188" y="4322550"/>
            <a:ext cx="94350" cy="94350"/>
          </a:xfrm>
          <a:custGeom>
            <a:avLst/>
            <a:gdLst/>
            <a:ahLst/>
            <a:cxnLst/>
            <a:rect l="l" t="t" r="r" b="b"/>
            <a:pathLst>
              <a:path w="3774" h="3774" fill="none" extrusionOk="0">
                <a:moveTo>
                  <a:pt x="1" y="3774"/>
                </a:moveTo>
                <a:lnTo>
                  <a:pt x="3773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4"/>
          <p:cNvSpPr/>
          <p:nvPr/>
        </p:nvSpPr>
        <p:spPr>
          <a:xfrm flipH="1">
            <a:off x="7267563" y="4182975"/>
            <a:ext cx="472725" cy="472725"/>
          </a:xfrm>
          <a:custGeom>
            <a:avLst/>
            <a:gdLst/>
            <a:ahLst/>
            <a:cxnLst/>
            <a:rect l="l" t="t" r="r" b="b"/>
            <a:pathLst>
              <a:path w="18909" h="18909" extrusionOk="0">
                <a:moveTo>
                  <a:pt x="9447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4"/>
          <p:cNvSpPr/>
          <p:nvPr/>
        </p:nvSpPr>
        <p:spPr>
          <a:xfrm flipH="1">
            <a:off x="7327813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3" y="1"/>
                </a:moveTo>
                <a:cubicBezTo>
                  <a:pt x="3130" y="1"/>
                  <a:pt x="1" y="3129"/>
                  <a:pt x="1" y="6991"/>
                </a:cubicBezTo>
                <a:cubicBezTo>
                  <a:pt x="1" y="10854"/>
                  <a:pt x="3130" y="13998"/>
                  <a:pt x="6993" y="13998"/>
                </a:cubicBezTo>
                <a:cubicBezTo>
                  <a:pt x="10855" y="13998"/>
                  <a:pt x="13999" y="10854"/>
                  <a:pt x="13999" y="6991"/>
                </a:cubicBezTo>
                <a:cubicBezTo>
                  <a:pt x="13999" y="3129"/>
                  <a:pt x="10855" y="1"/>
                  <a:pt x="69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4"/>
          <p:cNvSpPr/>
          <p:nvPr/>
        </p:nvSpPr>
        <p:spPr>
          <a:xfrm flipH="1">
            <a:off x="7465188" y="4351000"/>
            <a:ext cx="72975" cy="73025"/>
          </a:xfrm>
          <a:custGeom>
            <a:avLst/>
            <a:gdLst/>
            <a:ahLst/>
            <a:cxnLst/>
            <a:rect l="l" t="t" r="r" b="b"/>
            <a:pathLst>
              <a:path w="2919" h="2921" fill="none" extrusionOk="0">
                <a:moveTo>
                  <a:pt x="2919" y="1454"/>
                </a:moveTo>
                <a:cubicBezTo>
                  <a:pt x="2919" y="2262"/>
                  <a:pt x="2260" y="2921"/>
                  <a:pt x="1467" y="2921"/>
                </a:cubicBezTo>
                <a:cubicBezTo>
                  <a:pt x="659" y="2921"/>
                  <a:pt x="0" y="2262"/>
                  <a:pt x="0" y="1454"/>
                </a:cubicBezTo>
                <a:cubicBezTo>
                  <a:pt x="0" y="659"/>
                  <a:pt x="659" y="1"/>
                  <a:pt x="1467" y="1"/>
                </a:cubicBezTo>
                <a:cubicBezTo>
                  <a:pt x="2260" y="1"/>
                  <a:pt x="2919" y="659"/>
                  <a:pt x="2919" y="1454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4"/>
          <p:cNvSpPr/>
          <p:nvPr/>
        </p:nvSpPr>
        <p:spPr>
          <a:xfrm flipH="1">
            <a:off x="7433338" y="4440475"/>
            <a:ext cx="138900" cy="62150"/>
          </a:xfrm>
          <a:custGeom>
            <a:avLst/>
            <a:gdLst/>
            <a:ahLst/>
            <a:cxnLst/>
            <a:rect l="l" t="t" r="r" b="b"/>
            <a:pathLst>
              <a:path w="5556" h="2486" fill="none" extrusionOk="0">
                <a:moveTo>
                  <a:pt x="0" y="2470"/>
                </a:moveTo>
                <a:lnTo>
                  <a:pt x="449" y="1497"/>
                </a:lnTo>
                <a:cubicBezTo>
                  <a:pt x="854" y="614"/>
                  <a:pt x="1753" y="0"/>
                  <a:pt x="2785" y="0"/>
                </a:cubicBezTo>
                <a:cubicBezTo>
                  <a:pt x="3803" y="0"/>
                  <a:pt x="4687" y="599"/>
                  <a:pt x="5090" y="1452"/>
                </a:cubicBezTo>
                <a:lnTo>
                  <a:pt x="5555" y="2486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4"/>
          <p:cNvSpPr/>
          <p:nvPr/>
        </p:nvSpPr>
        <p:spPr>
          <a:xfrm flipH="1">
            <a:off x="7395913" y="4315075"/>
            <a:ext cx="213750" cy="213750"/>
          </a:xfrm>
          <a:custGeom>
            <a:avLst/>
            <a:gdLst/>
            <a:ahLst/>
            <a:cxnLst/>
            <a:rect l="l" t="t" r="r" b="b"/>
            <a:pathLst>
              <a:path w="8550" h="8550" fill="none" extrusionOk="0">
                <a:moveTo>
                  <a:pt x="8549" y="4268"/>
                </a:moveTo>
                <a:cubicBezTo>
                  <a:pt x="8549" y="6633"/>
                  <a:pt x="6633" y="8550"/>
                  <a:pt x="4268" y="8550"/>
                </a:cubicBezTo>
                <a:cubicBezTo>
                  <a:pt x="1902" y="8550"/>
                  <a:pt x="0" y="6633"/>
                  <a:pt x="0" y="4268"/>
                </a:cubicBezTo>
                <a:cubicBezTo>
                  <a:pt x="0" y="1917"/>
                  <a:pt x="1902" y="1"/>
                  <a:pt x="4268" y="1"/>
                </a:cubicBezTo>
                <a:cubicBezTo>
                  <a:pt x="6633" y="1"/>
                  <a:pt x="8549" y="1917"/>
                  <a:pt x="8549" y="4268"/>
                </a:cubicBezTo>
                <a:close/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4"/>
          <p:cNvSpPr/>
          <p:nvPr/>
        </p:nvSpPr>
        <p:spPr>
          <a:xfrm flipH="1">
            <a:off x="7502213" y="4442325"/>
            <a:ext cx="25" cy="84250"/>
          </a:xfrm>
          <a:custGeom>
            <a:avLst/>
            <a:gdLst/>
            <a:ahLst/>
            <a:cxnLst/>
            <a:rect l="l" t="t" r="r" b="b"/>
            <a:pathLst>
              <a:path w="1" h="3370" fill="none" extrusionOk="0">
                <a:moveTo>
                  <a:pt x="0" y="3370"/>
                </a:moveTo>
                <a:lnTo>
                  <a:pt x="0" y="1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4"/>
          <p:cNvSpPr/>
          <p:nvPr/>
        </p:nvSpPr>
        <p:spPr>
          <a:xfrm flipH="1">
            <a:off x="6648863" y="4182975"/>
            <a:ext cx="473125" cy="472725"/>
          </a:xfrm>
          <a:custGeom>
            <a:avLst/>
            <a:gdLst/>
            <a:ahLst/>
            <a:cxnLst/>
            <a:rect l="l" t="t" r="r" b="b"/>
            <a:pathLst>
              <a:path w="18925" h="18909" extrusionOk="0">
                <a:moveTo>
                  <a:pt x="9462" y="0"/>
                </a:moveTo>
                <a:cubicBezTo>
                  <a:pt x="4237" y="0"/>
                  <a:pt x="1" y="4237"/>
                  <a:pt x="1" y="9462"/>
                </a:cubicBezTo>
                <a:cubicBezTo>
                  <a:pt x="1" y="14672"/>
                  <a:pt x="4237" y="18908"/>
                  <a:pt x="9462" y="18908"/>
                </a:cubicBezTo>
                <a:cubicBezTo>
                  <a:pt x="14687" y="18908"/>
                  <a:pt x="18924" y="14672"/>
                  <a:pt x="18924" y="9462"/>
                </a:cubicBezTo>
                <a:cubicBezTo>
                  <a:pt x="18924" y="4237"/>
                  <a:pt x="14687" y="0"/>
                  <a:pt x="94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4"/>
          <p:cNvSpPr/>
          <p:nvPr/>
        </p:nvSpPr>
        <p:spPr>
          <a:xfrm flipH="1">
            <a:off x="6709513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7007" y="1"/>
                </a:moveTo>
                <a:cubicBezTo>
                  <a:pt x="3130" y="1"/>
                  <a:pt x="0" y="3129"/>
                  <a:pt x="0" y="6991"/>
                </a:cubicBezTo>
                <a:cubicBezTo>
                  <a:pt x="0" y="10854"/>
                  <a:pt x="3130" y="13998"/>
                  <a:pt x="7007" y="13998"/>
                </a:cubicBezTo>
                <a:cubicBezTo>
                  <a:pt x="10869" y="13998"/>
                  <a:pt x="13999" y="10854"/>
                  <a:pt x="13999" y="6991"/>
                </a:cubicBezTo>
                <a:cubicBezTo>
                  <a:pt x="13999" y="3129"/>
                  <a:pt x="10869" y="1"/>
                  <a:pt x="70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4"/>
          <p:cNvSpPr/>
          <p:nvPr/>
        </p:nvSpPr>
        <p:spPr>
          <a:xfrm flipH="1">
            <a:off x="6794488" y="4330050"/>
            <a:ext cx="173300" cy="173325"/>
          </a:xfrm>
          <a:custGeom>
            <a:avLst/>
            <a:gdLst/>
            <a:ahLst/>
            <a:cxnLst/>
            <a:rect l="l" t="t" r="r" b="b"/>
            <a:pathLst>
              <a:path w="6932" h="6933" fill="none" extrusionOk="0">
                <a:moveTo>
                  <a:pt x="6932" y="3474"/>
                </a:moveTo>
                <a:cubicBezTo>
                  <a:pt x="6932" y="5390"/>
                  <a:pt x="5375" y="6932"/>
                  <a:pt x="3459" y="6932"/>
                </a:cubicBezTo>
                <a:cubicBezTo>
                  <a:pt x="1542" y="6932"/>
                  <a:pt x="1" y="5390"/>
                  <a:pt x="1" y="3474"/>
                </a:cubicBezTo>
                <a:cubicBezTo>
                  <a:pt x="1" y="1557"/>
                  <a:pt x="1542" y="0"/>
                  <a:pt x="3459" y="0"/>
                </a:cubicBezTo>
                <a:cubicBezTo>
                  <a:pt x="5375" y="0"/>
                  <a:pt x="6932" y="1557"/>
                  <a:pt x="6932" y="3474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4"/>
          <p:cNvSpPr/>
          <p:nvPr/>
        </p:nvSpPr>
        <p:spPr>
          <a:xfrm flipH="1">
            <a:off x="6831163" y="4366725"/>
            <a:ext cx="100325" cy="100325"/>
          </a:xfrm>
          <a:custGeom>
            <a:avLst/>
            <a:gdLst/>
            <a:ahLst/>
            <a:cxnLst/>
            <a:rect l="l" t="t" r="r" b="b"/>
            <a:pathLst>
              <a:path w="4013" h="4013" fill="none" extrusionOk="0">
                <a:moveTo>
                  <a:pt x="2007" y="4013"/>
                </a:moveTo>
                <a:cubicBezTo>
                  <a:pt x="899" y="4013"/>
                  <a:pt x="0" y="3114"/>
                  <a:pt x="0" y="2007"/>
                </a:cubicBezTo>
                <a:cubicBezTo>
                  <a:pt x="0" y="899"/>
                  <a:pt x="899" y="1"/>
                  <a:pt x="2007" y="1"/>
                </a:cubicBezTo>
                <a:cubicBezTo>
                  <a:pt x="3114" y="1"/>
                  <a:pt x="4013" y="899"/>
                  <a:pt x="4013" y="2007"/>
                </a:cubicBezTo>
                <a:cubicBezTo>
                  <a:pt x="4013" y="3114"/>
                  <a:pt x="3114" y="4013"/>
                  <a:pt x="2007" y="4013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4"/>
          <p:cNvSpPr/>
          <p:nvPr/>
        </p:nvSpPr>
        <p:spPr>
          <a:xfrm flipH="1">
            <a:off x="6030563" y="4182975"/>
            <a:ext cx="472750" cy="472725"/>
          </a:xfrm>
          <a:custGeom>
            <a:avLst/>
            <a:gdLst/>
            <a:ahLst/>
            <a:cxnLst/>
            <a:rect l="l" t="t" r="r" b="b"/>
            <a:pathLst>
              <a:path w="18910" h="18909" extrusionOk="0">
                <a:moveTo>
                  <a:pt x="9447" y="0"/>
                </a:moveTo>
                <a:cubicBezTo>
                  <a:pt x="4238" y="0"/>
                  <a:pt x="0" y="4237"/>
                  <a:pt x="0" y="9462"/>
                </a:cubicBezTo>
                <a:cubicBezTo>
                  <a:pt x="0" y="14672"/>
                  <a:pt x="4238" y="18908"/>
                  <a:pt x="9447" y="18908"/>
                </a:cubicBezTo>
                <a:cubicBezTo>
                  <a:pt x="14672" y="18908"/>
                  <a:pt x="18909" y="14672"/>
                  <a:pt x="18909" y="9462"/>
                </a:cubicBezTo>
                <a:cubicBezTo>
                  <a:pt x="18909" y="4237"/>
                  <a:pt x="14672" y="0"/>
                  <a:pt x="94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44"/>
          <p:cNvSpPr/>
          <p:nvPr/>
        </p:nvSpPr>
        <p:spPr>
          <a:xfrm flipH="1">
            <a:off x="6090838" y="4245850"/>
            <a:ext cx="349975" cy="349950"/>
          </a:xfrm>
          <a:custGeom>
            <a:avLst/>
            <a:gdLst/>
            <a:ahLst/>
            <a:cxnLst/>
            <a:rect l="l" t="t" r="r" b="b"/>
            <a:pathLst>
              <a:path w="13999" h="13998" extrusionOk="0">
                <a:moveTo>
                  <a:pt x="6992" y="1"/>
                </a:moveTo>
                <a:cubicBezTo>
                  <a:pt x="3129" y="1"/>
                  <a:pt x="1" y="3129"/>
                  <a:pt x="1" y="6991"/>
                </a:cubicBezTo>
                <a:cubicBezTo>
                  <a:pt x="1" y="10854"/>
                  <a:pt x="3129" y="13998"/>
                  <a:pt x="6992" y="13998"/>
                </a:cubicBezTo>
                <a:cubicBezTo>
                  <a:pt x="10854" y="13998"/>
                  <a:pt x="13998" y="10854"/>
                  <a:pt x="13998" y="6991"/>
                </a:cubicBezTo>
                <a:cubicBezTo>
                  <a:pt x="13998" y="3129"/>
                  <a:pt x="10854" y="1"/>
                  <a:pt x="69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4"/>
          <p:cNvSpPr/>
          <p:nvPr/>
        </p:nvSpPr>
        <p:spPr>
          <a:xfrm flipH="1">
            <a:off x="6162713" y="4322950"/>
            <a:ext cx="192750" cy="192400"/>
          </a:xfrm>
          <a:custGeom>
            <a:avLst/>
            <a:gdLst/>
            <a:ahLst/>
            <a:cxnLst/>
            <a:rect l="l" t="t" r="r" b="b"/>
            <a:pathLst>
              <a:path w="7710" h="7696" fill="none" extrusionOk="0">
                <a:moveTo>
                  <a:pt x="7710" y="3847"/>
                </a:moveTo>
                <a:cubicBezTo>
                  <a:pt x="7710" y="5973"/>
                  <a:pt x="5989" y="7696"/>
                  <a:pt x="3863" y="7696"/>
                </a:cubicBezTo>
                <a:cubicBezTo>
                  <a:pt x="1737" y="7696"/>
                  <a:pt x="0" y="5973"/>
                  <a:pt x="0" y="3847"/>
                </a:cubicBezTo>
                <a:cubicBezTo>
                  <a:pt x="0" y="1722"/>
                  <a:pt x="1737" y="1"/>
                  <a:pt x="3863" y="1"/>
                </a:cubicBezTo>
                <a:cubicBezTo>
                  <a:pt x="5989" y="1"/>
                  <a:pt x="7710" y="1722"/>
                  <a:pt x="7710" y="3847"/>
                </a:cubicBezTo>
                <a:close/>
              </a:path>
            </a:pathLst>
          </a:custGeom>
          <a:noFill/>
          <a:ln w="11225" cap="flat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4"/>
          <p:cNvSpPr/>
          <p:nvPr/>
        </p:nvSpPr>
        <p:spPr>
          <a:xfrm flipH="1">
            <a:off x="6210613" y="4419125"/>
            <a:ext cx="48300" cy="42700"/>
          </a:xfrm>
          <a:custGeom>
            <a:avLst/>
            <a:gdLst/>
            <a:ahLst/>
            <a:cxnLst/>
            <a:rect l="l" t="t" r="r" b="b"/>
            <a:pathLst>
              <a:path w="1932" h="1708" fill="none" extrusionOk="0">
                <a:moveTo>
                  <a:pt x="1" y="0"/>
                </a:moveTo>
                <a:lnTo>
                  <a:pt x="1931" y="170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4"/>
          <p:cNvSpPr/>
          <p:nvPr/>
        </p:nvSpPr>
        <p:spPr>
          <a:xfrm flipH="1">
            <a:off x="6259263" y="4373100"/>
            <a:ext cx="25" cy="46450"/>
          </a:xfrm>
          <a:custGeom>
            <a:avLst/>
            <a:gdLst/>
            <a:ahLst/>
            <a:cxnLst/>
            <a:rect l="l" t="t" r="r" b="b"/>
            <a:pathLst>
              <a:path w="1" h="1858" fill="none" extrusionOk="0">
                <a:moveTo>
                  <a:pt x="0" y="1"/>
                </a:moveTo>
                <a:lnTo>
                  <a:pt x="0" y="1857"/>
                </a:lnTo>
              </a:path>
            </a:pathLst>
          </a:custGeom>
          <a:noFill/>
          <a:ln w="11225" cap="rnd" cmpd="sng">
            <a:solidFill>
              <a:srgbClr val="FFFFFF"/>
            </a:solidFill>
            <a:prstDash val="solid"/>
            <a:miter lim="1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4"/>
          <p:cNvSpPr txBox="1"/>
          <p:nvPr/>
        </p:nvSpPr>
        <p:spPr>
          <a:xfrm>
            <a:off x="777913" y="29504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9" name="Google Shape;1449;p44"/>
          <p:cNvSpPr txBox="1"/>
          <p:nvPr/>
        </p:nvSpPr>
        <p:spPr>
          <a:xfrm>
            <a:off x="1398388" y="250062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0" name="Google Shape;1450;p44"/>
          <p:cNvSpPr txBox="1"/>
          <p:nvPr/>
        </p:nvSpPr>
        <p:spPr>
          <a:xfrm>
            <a:off x="2019163" y="193657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1" name="Google Shape;1451;p44"/>
          <p:cNvSpPr txBox="1"/>
          <p:nvPr/>
        </p:nvSpPr>
        <p:spPr>
          <a:xfrm>
            <a:off x="2631125" y="13067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2" name="Google Shape;1452;p44"/>
          <p:cNvSpPr txBox="1"/>
          <p:nvPr/>
        </p:nvSpPr>
        <p:spPr>
          <a:xfrm>
            <a:off x="7887163" y="29504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3" name="Google Shape;1453;p44"/>
          <p:cNvSpPr txBox="1"/>
          <p:nvPr/>
        </p:nvSpPr>
        <p:spPr>
          <a:xfrm>
            <a:off x="7265313" y="250062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4" name="Google Shape;1454;p44"/>
          <p:cNvSpPr txBox="1"/>
          <p:nvPr/>
        </p:nvSpPr>
        <p:spPr>
          <a:xfrm>
            <a:off x="6644775" y="1936575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44"/>
          <p:cNvSpPr txBox="1"/>
          <p:nvPr/>
        </p:nvSpPr>
        <p:spPr>
          <a:xfrm>
            <a:off x="6022550" y="1306700"/>
            <a:ext cx="473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6" name="Google Shape;1456;p44"/>
          <p:cNvSpPr/>
          <p:nvPr/>
        </p:nvSpPr>
        <p:spPr>
          <a:xfrm>
            <a:off x="8513500" y="1020400"/>
            <a:ext cx="173305" cy="173258"/>
          </a:xfrm>
          <a:custGeom>
            <a:avLst/>
            <a:gdLst/>
            <a:ahLst/>
            <a:cxnLst/>
            <a:rect l="l" t="t" r="r" b="b"/>
            <a:pathLst>
              <a:path w="3684" h="3683" extrusionOk="0">
                <a:moveTo>
                  <a:pt x="1841" y="0"/>
                </a:moveTo>
                <a:cubicBezTo>
                  <a:pt x="823" y="0"/>
                  <a:pt x="0" y="823"/>
                  <a:pt x="0" y="1841"/>
                </a:cubicBezTo>
                <a:cubicBezTo>
                  <a:pt x="0" y="2859"/>
                  <a:pt x="823" y="3683"/>
                  <a:pt x="1841" y="3683"/>
                </a:cubicBezTo>
                <a:cubicBezTo>
                  <a:pt x="2859" y="3683"/>
                  <a:pt x="3683" y="2859"/>
                  <a:pt x="3683" y="1841"/>
                </a:cubicBezTo>
                <a:cubicBezTo>
                  <a:pt x="3683" y="823"/>
                  <a:pt x="2859" y="0"/>
                  <a:pt x="18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44"/>
          <p:cNvSpPr txBox="1"/>
          <p:nvPr/>
        </p:nvSpPr>
        <p:spPr>
          <a:xfrm>
            <a:off x="7175500" y="879962"/>
            <a:ext cx="1338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PLANET 02</a:t>
            </a:r>
            <a:endParaRPr sz="17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58" name="Google Shape;1458;p44"/>
          <p:cNvGrpSpPr/>
          <p:nvPr/>
        </p:nvGrpSpPr>
        <p:grpSpPr>
          <a:xfrm>
            <a:off x="3428375" y="1535538"/>
            <a:ext cx="2282400" cy="717341"/>
            <a:chOff x="3428375" y="1535538"/>
            <a:chExt cx="2282400" cy="717341"/>
          </a:xfrm>
        </p:grpSpPr>
        <p:sp>
          <p:nvSpPr>
            <p:cNvPr id="1459" name="Google Shape;1459;p44"/>
            <p:cNvSpPr txBox="1"/>
            <p:nvPr/>
          </p:nvSpPr>
          <p:spPr>
            <a:xfrm>
              <a:off x="3428375" y="153553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60" name="Google Shape;1460;p44"/>
            <p:cNvSpPr txBox="1"/>
            <p:nvPr/>
          </p:nvSpPr>
          <p:spPr>
            <a:xfrm>
              <a:off x="3428375" y="1799279"/>
              <a:ext cx="22824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one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1" name="Google Shape;1461;p44"/>
            <p:cNvSpPr txBox="1"/>
            <p:nvPr/>
          </p:nvSpPr>
          <p:spPr>
            <a:xfrm>
              <a:off x="3703700" y="153555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62" name="Google Shape;1462;p44"/>
          <p:cNvGrpSpPr/>
          <p:nvPr/>
        </p:nvGrpSpPr>
        <p:grpSpPr>
          <a:xfrm>
            <a:off x="3428375" y="2299163"/>
            <a:ext cx="2282400" cy="717341"/>
            <a:chOff x="3428375" y="2299163"/>
            <a:chExt cx="2282400" cy="717341"/>
          </a:xfrm>
        </p:grpSpPr>
        <p:sp>
          <p:nvSpPr>
            <p:cNvPr id="1463" name="Google Shape;1463;p44"/>
            <p:cNvSpPr txBox="1"/>
            <p:nvPr/>
          </p:nvSpPr>
          <p:spPr>
            <a:xfrm>
              <a:off x="3428375" y="229916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64" name="Google Shape;1464;p44"/>
            <p:cNvSpPr txBox="1"/>
            <p:nvPr/>
          </p:nvSpPr>
          <p:spPr>
            <a:xfrm>
              <a:off x="3428375" y="2562904"/>
              <a:ext cx="22824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 has a beautiful name and is the second planet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5" name="Google Shape;1465;p44"/>
            <p:cNvSpPr txBox="1"/>
            <p:nvPr/>
          </p:nvSpPr>
          <p:spPr>
            <a:xfrm>
              <a:off x="3703700" y="229917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66" name="Google Shape;1466;p44"/>
          <p:cNvGrpSpPr/>
          <p:nvPr/>
        </p:nvGrpSpPr>
        <p:grpSpPr>
          <a:xfrm>
            <a:off x="3428375" y="3062788"/>
            <a:ext cx="2282400" cy="717341"/>
            <a:chOff x="3428375" y="3062788"/>
            <a:chExt cx="2282400" cy="717341"/>
          </a:xfrm>
        </p:grpSpPr>
        <p:sp>
          <p:nvSpPr>
            <p:cNvPr id="1467" name="Google Shape;1467;p44"/>
            <p:cNvSpPr txBox="1"/>
            <p:nvPr/>
          </p:nvSpPr>
          <p:spPr>
            <a:xfrm>
              <a:off x="3428375" y="3062788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68" name="Google Shape;1468;p44"/>
            <p:cNvSpPr txBox="1"/>
            <p:nvPr/>
          </p:nvSpPr>
          <p:spPr>
            <a:xfrm>
              <a:off x="3428375" y="3326529"/>
              <a:ext cx="22824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9" name="Google Shape;1469;p44"/>
            <p:cNvSpPr txBox="1"/>
            <p:nvPr/>
          </p:nvSpPr>
          <p:spPr>
            <a:xfrm>
              <a:off x="3703700" y="3062800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70" name="Google Shape;1470;p44"/>
          <p:cNvGrpSpPr/>
          <p:nvPr/>
        </p:nvGrpSpPr>
        <p:grpSpPr>
          <a:xfrm>
            <a:off x="3428375" y="3826413"/>
            <a:ext cx="2282400" cy="717341"/>
            <a:chOff x="3428375" y="3826413"/>
            <a:chExt cx="2282400" cy="717341"/>
          </a:xfrm>
        </p:grpSpPr>
        <p:sp>
          <p:nvSpPr>
            <p:cNvPr id="1471" name="Google Shape;1471;p44"/>
            <p:cNvSpPr txBox="1"/>
            <p:nvPr/>
          </p:nvSpPr>
          <p:spPr>
            <a:xfrm>
              <a:off x="3428375" y="3826413"/>
              <a:ext cx="4038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2" name="Google Shape;1472;p44"/>
            <p:cNvSpPr txBox="1"/>
            <p:nvPr/>
          </p:nvSpPr>
          <p:spPr>
            <a:xfrm>
              <a:off x="3428375" y="4090154"/>
              <a:ext cx="22824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It’s the second-brightest natural object in the night sky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3" name="Google Shape;1473;p44"/>
            <p:cNvSpPr txBox="1"/>
            <p:nvPr/>
          </p:nvSpPr>
          <p:spPr>
            <a:xfrm>
              <a:off x="3703700" y="3826425"/>
              <a:ext cx="20070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9506A-8C93-A28F-BBDC-FF810A4E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F9DA5-0FE5-8F97-D7DF-2111344B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Topic Modeling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2" y="411885"/>
            <a:ext cx="2357371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79" y="1249974"/>
            <a:ext cx="1862067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79" y="2927178"/>
            <a:ext cx="1862067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673820"/>
            <a:ext cx="192660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Text-processing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79195" y="2093428"/>
            <a:ext cx="1621333" cy="96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LDA and Coherence Score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691017" y="4073240"/>
            <a:ext cx="1409973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Topic choice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9449" y="3235167"/>
            <a:ext cx="1473759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Word Cloud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62056" y="1430669"/>
            <a:ext cx="1553650" cy="55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Feature Extraction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9A904-BBD7-FD59-6C55-0552187E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4471" cy="1111795"/>
            <a:chOff x="643984" y="1201022"/>
            <a:chExt cx="1307556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5" y="1494747"/>
            <a:ext cx="994257" cy="1111796"/>
            <a:chOff x="5044655" y="1201022"/>
            <a:chExt cx="1268994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Topic Modeling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C7F74B-941F-AD09-307E-F0DFAE6A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AB559-B91E-5F06-6975-82A55A470CD3}"/>
              </a:ext>
            </a:extLst>
          </p:cNvPr>
          <p:cNvSpPr txBox="1"/>
          <p:nvPr/>
        </p:nvSpPr>
        <p:spPr>
          <a:xfrm>
            <a:off x="1352625" y="1741941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>
                <a:solidFill>
                  <a:schemeClr val="bg1"/>
                </a:solidFill>
                <a:latin typeface="Fira Sans" panose="020B0503050000020004" pitchFamily="34" charset="0"/>
              </a:rPr>
              <a:t>LDA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0" name="Google Shape;2330;p27"/>
          <p:cNvSpPr/>
          <p:nvPr/>
        </p:nvSpPr>
        <p:spPr>
          <a:xfrm>
            <a:off x="498842" y="1838117"/>
            <a:ext cx="3464468" cy="242259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98842" y="3804560"/>
            <a:ext cx="3464468" cy="456288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802475" y="4260848"/>
            <a:ext cx="825474" cy="176868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400668" y="4437696"/>
            <a:ext cx="1638868" cy="14025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99027" y="1929575"/>
            <a:ext cx="3261659" cy="354666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Tokenization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99027" y="2284264"/>
            <a:ext cx="3261659" cy="353639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Lemmatization, stop-words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99027" y="2637897"/>
            <a:ext cx="3261659" cy="354698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N-Grams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99027" y="2992587"/>
            <a:ext cx="3261659" cy="353639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Part-of-Speech(POS)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99027" y="3346220"/>
            <a:ext cx="3261659" cy="354698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Filtering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Text-processing</a:t>
            </a:r>
            <a:endParaRPr sz="29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5328099" y="955524"/>
            <a:ext cx="3433147" cy="61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Divides a text into smaller units called '</a:t>
            </a:r>
            <a:r>
              <a:rPr lang="en-GB" sz="1200" b="1" dirty="0">
                <a:latin typeface="Fira Sans"/>
                <a:ea typeface="Fira Sans"/>
                <a:cs typeface="Fira Sans"/>
                <a:sym typeface="Fira Sans"/>
              </a:rPr>
              <a:t>tokens</a:t>
            </a:r>
            <a:r>
              <a:rPr lang="en-GB" sz="1200" dirty="0">
                <a:latin typeface="Fira Sans"/>
                <a:ea typeface="Fira Sans"/>
                <a:cs typeface="Fira Sans"/>
                <a:sym typeface="Fira Sans"/>
              </a:rPr>
              <a:t>’, such as words, phrases or other meaningful units.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5328099" y="1713978"/>
            <a:ext cx="3358651" cy="63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 panose="020B0503050000020004" pitchFamily="34" charset="0"/>
              </a:rPr>
              <a:t>R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educes words to their base or dictionary form,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lemmas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. </a:t>
            </a:r>
            <a:br>
              <a:rPr lang="en-GB" sz="1200" b="0" i="0" u="none" strike="noStrike" dirty="0">
                <a:effectLst/>
                <a:latin typeface="Fira Sans" panose="020B0503050000020004" pitchFamily="34" charset="0"/>
              </a:rPr>
            </a:br>
            <a:r>
              <a:rPr lang="en-GB" sz="1200" dirty="0">
                <a:latin typeface="Fira Sans" panose="020B0503050000020004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ommon words like "the," "and," or "is”.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5328099" y="2571750"/>
            <a:ext cx="316389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Are contiguous sequences of N items, such as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Unigrams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,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Bigrams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5318700" y="3277733"/>
            <a:ext cx="3477849" cy="65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" panose="020B0503050000020004" pitchFamily="34" charset="0"/>
              </a:rPr>
              <a:t>A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ssign </a:t>
            </a:r>
            <a:r>
              <a:rPr lang="en-GB" sz="1200" b="1" i="0" u="none" strike="noStrike" dirty="0">
                <a:effectLst/>
                <a:latin typeface="Fira Sans" panose="020B0503050000020004" pitchFamily="34" charset="0"/>
              </a:rPr>
              <a:t>grammatical labels </a:t>
            </a:r>
            <a:r>
              <a:rPr lang="en-GB" sz="1200" b="0" i="0" u="none" strike="noStrike" dirty="0">
                <a:effectLst/>
                <a:latin typeface="Fira Sans" panose="020B0503050000020004" pitchFamily="34" charset="0"/>
              </a:rPr>
              <a:t>or tags to words in a text based on their syntactic category (NN=noun, VB=verb, JJ=adjective).</a:t>
            </a:r>
            <a:endParaRPr sz="1200"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5328098" y="4154721"/>
            <a:ext cx="3358651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Remove DT,PRP,CC and merge all N-Grams.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5E7C8-5227-986C-38DF-3414DF98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3551</Words>
  <Application>Microsoft Macintosh PowerPoint</Application>
  <PresentationFormat>On-screen Show (16:9)</PresentationFormat>
  <Paragraphs>726</Paragraphs>
  <Slides>63</Slides>
  <Notes>61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Calibri</vt:lpstr>
      <vt:lpstr>Fira Sans Light</vt:lpstr>
      <vt:lpstr>Fira Sans Extra Condensed</vt:lpstr>
      <vt:lpstr>Fira Sans</vt:lpstr>
      <vt:lpstr>Proxima Nova</vt:lpstr>
      <vt:lpstr>Fira Sans Medium</vt:lpstr>
      <vt:lpstr>Roboto</vt:lpstr>
      <vt:lpstr>Arial</vt:lpstr>
      <vt:lpstr>Fira Sans Extra Condensed SemiBold</vt:lpstr>
      <vt:lpstr>Fira Sans SemiBold</vt:lpstr>
      <vt:lpstr>Calibri Light</vt:lpstr>
      <vt:lpstr>Fira Sans Extra Condensed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Flat Startup Infographics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Before </vt:lpstr>
      <vt:lpstr>Data Balancing 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Flat Startup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ILARIA DE SIO</cp:lastModifiedBy>
  <cp:revision>5</cp:revision>
  <dcterms:modified xsi:type="dcterms:W3CDTF">2023-06-30T07:09:26Z</dcterms:modified>
</cp:coreProperties>
</file>